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Lst>
  <p:notesMasterIdLst>
    <p:notesMasterId r:id="rId7"/>
  </p:notesMasterIdLst>
  <p:sldIdLst>
    <p:sldId id="336" r:id="rId2"/>
    <p:sldId id="337" r:id="rId3"/>
    <p:sldId id="333" r:id="rId4"/>
    <p:sldId id="334" r:id="rId5"/>
    <p:sldId id="335" r:id="rId6"/>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9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889C"/>
    <a:srgbClr val="78FFD6"/>
    <a:srgbClr val="A8FF78"/>
    <a:srgbClr val="F7797D"/>
    <a:srgbClr val="FBD786"/>
    <a:srgbClr val="C6FFD3"/>
    <a:srgbClr val="000000"/>
    <a:srgbClr val="7D7D7D"/>
    <a:srgbClr val="003366"/>
    <a:srgbClr val="B000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22" autoAdjust="0"/>
    <p:restoredTop sz="96187" autoAdjust="0"/>
  </p:normalViewPr>
  <p:slideViewPr>
    <p:cSldViewPr>
      <p:cViewPr varScale="1">
        <p:scale>
          <a:sx n="102" d="100"/>
          <a:sy n="102" d="100"/>
        </p:scale>
        <p:origin x="1302" y="96"/>
      </p:cViewPr>
      <p:guideLst>
        <p:guide orient="horz" pos="2160"/>
        <p:guide pos="37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CA49738D-D75D-40B1-BF46-FC9ACBB15E75}" type="datetimeFigureOut">
              <a:rPr kumimoji="1" lang="ja-JP" altLang="en-US" smtClean="0"/>
              <a:t>2026/4/23</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22E5198F-549A-4508-B579-8CA394E94788}" type="slidenum">
              <a:rPr kumimoji="1" lang="ja-JP" altLang="en-US" smtClean="0"/>
              <a:t>‹#›</a:t>
            </a:fld>
            <a:endParaRPr kumimoji="1" lang="ja-JP" altLang="en-US"/>
          </a:p>
        </p:txBody>
      </p:sp>
    </p:spTree>
    <p:extLst>
      <p:ext uri="{BB962C8B-B14F-4D97-AF65-F5344CB8AC3E}">
        <p14:creationId xmlns:p14="http://schemas.microsoft.com/office/powerpoint/2010/main" val="9082678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BE827E-404A-42BE-A160-655696A58482}"/>
              </a:ext>
            </a:extLst>
          </p:cNvPr>
          <p:cNvSpPr>
            <a:spLocks noGrp="1"/>
          </p:cNvSpPr>
          <p:nvPr>
            <p:ph type="title"/>
          </p:nvPr>
        </p:nvSpPr>
        <p:spPr>
          <a:xfrm>
            <a:off x="2518466" y="3429000"/>
            <a:ext cx="7155068" cy="0"/>
          </a:xfrm>
          <a:ln>
            <a:solidFill>
              <a:schemeClr val="tx1"/>
            </a:solidFill>
          </a:ln>
        </p:spPr>
        <p:txBody>
          <a:bodyPr bIns="360000"/>
          <a:lstStyle>
            <a:lvl1pPr algn="ctr">
              <a:lnSpc>
                <a:spcPct val="130000"/>
              </a:lnSpc>
              <a:spcAft>
                <a:spcPts val="600"/>
              </a:spcAft>
              <a:defRPr sz="3200">
                <a:solidFill>
                  <a:schemeClr val="tx1"/>
                </a:solidFill>
              </a:defRPr>
            </a:lvl1pPr>
          </a:lstStyle>
          <a:p>
            <a:endParaRPr kumimoji="1" lang="ja-JP" altLang="en-US" dirty="0"/>
          </a:p>
        </p:txBody>
      </p:sp>
      <p:sp>
        <p:nvSpPr>
          <p:cNvPr id="3" name="フッター プレースホルダー 2">
            <a:extLst>
              <a:ext uri="{FF2B5EF4-FFF2-40B4-BE49-F238E27FC236}">
                <a16:creationId xmlns:a16="http://schemas.microsoft.com/office/drawing/2014/main" id="{5C185BAD-3CED-4FEE-B5D8-BCE844DC3652}"/>
              </a:ext>
            </a:extLst>
          </p:cNvPr>
          <p:cNvSpPr>
            <a:spLocks noGrp="1"/>
          </p:cNvSpPr>
          <p:nvPr>
            <p:ph type="ftr" sz="quarter" idx="10"/>
          </p:nvPr>
        </p:nvSpPr>
        <p:spPr/>
        <p:txBody>
          <a:bodyPr/>
          <a:lstStyle/>
          <a:p>
            <a:r>
              <a:rPr kumimoji="1" lang="en-US" altLang="ja-JP" dirty="0"/>
              <a:t>Copyright.</a:t>
            </a:r>
            <a:endParaRPr kumimoji="1" lang="ja-JP" altLang="en-US" dirty="0"/>
          </a:p>
        </p:txBody>
      </p:sp>
      <p:sp>
        <p:nvSpPr>
          <p:cNvPr id="4" name="スライド番号プレースホルダー 3">
            <a:extLst>
              <a:ext uri="{FF2B5EF4-FFF2-40B4-BE49-F238E27FC236}">
                <a16:creationId xmlns:a16="http://schemas.microsoft.com/office/drawing/2014/main" id="{080AAF1B-0C4A-4398-BA98-D5B176AA5AB3}"/>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
        <p:nvSpPr>
          <p:cNvPr id="6" name="テキスト プレースホルダー 5">
            <a:extLst>
              <a:ext uri="{FF2B5EF4-FFF2-40B4-BE49-F238E27FC236}">
                <a16:creationId xmlns:a16="http://schemas.microsoft.com/office/drawing/2014/main" id="{46F9050E-5634-4EA3-B360-83633D8E5801}"/>
              </a:ext>
            </a:extLst>
          </p:cNvPr>
          <p:cNvSpPr>
            <a:spLocks noGrp="1"/>
          </p:cNvSpPr>
          <p:nvPr>
            <p:ph type="body" sz="quarter" idx="12" hasCustomPrompt="1"/>
          </p:nvPr>
        </p:nvSpPr>
        <p:spPr>
          <a:xfrm>
            <a:off x="3838575" y="3778250"/>
            <a:ext cx="4383088" cy="1190561"/>
          </a:xfrm>
        </p:spPr>
        <p:txBody>
          <a:bodyPr anchor="t"/>
          <a:lstStyle>
            <a:lvl1pPr algn="ctr">
              <a:lnSpc>
                <a:spcPct val="130000"/>
              </a:lnSpc>
              <a:spcAft>
                <a:spcPts val="600"/>
              </a:spcAft>
              <a:defRPr>
                <a:solidFill>
                  <a:schemeClr val="tx1"/>
                </a:solidFill>
              </a:defRPr>
            </a:lvl1pPr>
          </a:lstStyle>
          <a:p>
            <a:pPr lvl="0"/>
            <a:r>
              <a:rPr kumimoji="1" lang="ja-JP" altLang="en-US" dirty="0"/>
              <a:t>社名を入力</a:t>
            </a:r>
          </a:p>
        </p:txBody>
      </p:sp>
      <p:sp>
        <p:nvSpPr>
          <p:cNvPr id="7" name="テキスト プレースホルダー 5">
            <a:extLst>
              <a:ext uri="{FF2B5EF4-FFF2-40B4-BE49-F238E27FC236}">
                <a16:creationId xmlns:a16="http://schemas.microsoft.com/office/drawing/2014/main" id="{CB53B960-D380-426E-B01A-8F0A5A8ADEC4}"/>
              </a:ext>
            </a:extLst>
          </p:cNvPr>
          <p:cNvSpPr>
            <a:spLocks noGrp="1"/>
          </p:cNvSpPr>
          <p:nvPr>
            <p:ph type="body" sz="quarter" idx="13" hasCustomPrompt="1"/>
          </p:nvPr>
        </p:nvSpPr>
        <p:spPr>
          <a:xfrm>
            <a:off x="3838575" y="5318060"/>
            <a:ext cx="4383088" cy="691536"/>
          </a:xfrm>
        </p:spPr>
        <p:txBody>
          <a:bodyPr anchor="t"/>
          <a:lstStyle>
            <a:lvl1pPr algn="ctr">
              <a:lnSpc>
                <a:spcPct val="130000"/>
              </a:lnSpc>
              <a:spcAft>
                <a:spcPts val="600"/>
              </a:spcAft>
              <a:defRPr>
                <a:solidFill>
                  <a:schemeClr val="tx1"/>
                </a:solidFill>
              </a:defRPr>
            </a:lvl1pPr>
          </a:lstStyle>
          <a:p>
            <a:pPr lvl="0"/>
            <a:r>
              <a:rPr kumimoji="1" lang="en-US" altLang="ja-JP" dirty="0"/>
              <a:t>YYYY</a:t>
            </a:r>
            <a:r>
              <a:rPr kumimoji="1" lang="ja-JP" altLang="en-US" dirty="0"/>
              <a:t>年</a:t>
            </a:r>
            <a:r>
              <a:rPr kumimoji="1" lang="en-US" altLang="ja-JP" dirty="0"/>
              <a:t>MM</a:t>
            </a:r>
            <a:r>
              <a:rPr kumimoji="1" lang="ja-JP" altLang="en-US" dirty="0"/>
              <a:t>月</a:t>
            </a:r>
            <a:r>
              <a:rPr kumimoji="1" lang="en-US" altLang="ja-JP" dirty="0"/>
              <a:t>DD</a:t>
            </a:r>
            <a:r>
              <a:rPr kumimoji="1" lang="ja-JP" altLang="en-US" dirty="0"/>
              <a:t>日</a:t>
            </a:r>
          </a:p>
        </p:txBody>
      </p:sp>
      <p:sp>
        <p:nvSpPr>
          <p:cNvPr id="14" name="フリーフォーム: 図形 13">
            <a:extLst>
              <a:ext uri="{FF2B5EF4-FFF2-40B4-BE49-F238E27FC236}">
                <a16:creationId xmlns:a16="http://schemas.microsoft.com/office/drawing/2014/main" id="{59FCE081-65E5-453E-8E38-5E7661772D20}"/>
              </a:ext>
            </a:extLst>
          </p:cNvPr>
          <p:cNvSpPr/>
          <p:nvPr userDrawn="1"/>
        </p:nvSpPr>
        <p:spPr>
          <a:xfrm>
            <a:off x="0" y="0"/>
            <a:ext cx="1690222" cy="6858000"/>
          </a:xfrm>
          <a:custGeom>
            <a:avLst/>
            <a:gdLst>
              <a:gd name="connsiteX0" fmla="*/ 0 w 1690222"/>
              <a:gd name="connsiteY0" fmla="*/ 0 h 6858000"/>
              <a:gd name="connsiteX1" fmla="*/ 1690222 w 1690222"/>
              <a:gd name="connsiteY1" fmla="*/ 0 h 6858000"/>
              <a:gd name="connsiteX2" fmla="*/ 1621167 w 1690222"/>
              <a:gd name="connsiteY2" fmla="*/ 87873 h 6858000"/>
              <a:gd name="connsiteX3" fmla="*/ 511780 w 1690222"/>
              <a:gd name="connsiteY3" fmla="*/ 3429001 h 6858000"/>
              <a:gd name="connsiteX4" fmla="*/ 1621167 w 1690222"/>
              <a:gd name="connsiteY4" fmla="*/ 6770129 h 6858000"/>
              <a:gd name="connsiteX5" fmla="*/ 1690220 w 1690222"/>
              <a:gd name="connsiteY5" fmla="*/ 6858000 h 6858000"/>
              <a:gd name="connsiteX6" fmla="*/ 0 w 1690222"/>
              <a:gd name="connsiteY6" fmla="*/ 6858000 h 6858000"/>
              <a:gd name="connsiteX7" fmla="*/ 0 w 1690222"/>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0222" h="6858000">
                <a:moveTo>
                  <a:pt x="0" y="0"/>
                </a:moveTo>
                <a:lnTo>
                  <a:pt x="1690222" y="0"/>
                </a:lnTo>
                <a:lnTo>
                  <a:pt x="1621167" y="87873"/>
                </a:lnTo>
                <a:cubicBezTo>
                  <a:pt x="924401" y="1019559"/>
                  <a:pt x="511780" y="2176094"/>
                  <a:pt x="511780" y="3429001"/>
                </a:cubicBezTo>
                <a:cubicBezTo>
                  <a:pt x="511780" y="4681909"/>
                  <a:pt x="924401" y="5838444"/>
                  <a:pt x="1621167" y="6770129"/>
                </a:cubicBezTo>
                <a:lnTo>
                  <a:pt x="1690220" y="6858000"/>
                </a:lnTo>
                <a:lnTo>
                  <a:pt x="0" y="6858000"/>
                </a:lnTo>
                <a:lnTo>
                  <a:pt x="0" y="0"/>
                </a:lnTo>
                <a:close/>
              </a:path>
            </a:pathLst>
          </a:cu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30000"/>
              </a:lnSpc>
              <a:spcAft>
                <a:spcPts val="600"/>
              </a:spcAft>
            </a:pPr>
            <a:endParaRPr kumimoji="1" lang="ja-JP" altLang="en-US" sz="1600" dirty="0">
              <a:solidFill>
                <a:schemeClr val="tx1"/>
              </a:solidFill>
              <a:latin typeface="+mn-ea"/>
            </a:endParaRPr>
          </a:p>
        </p:txBody>
      </p:sp>
      <p:sp>
        <p:nvSpPr>
          <p:cNvPr id="13" name="フリーフォーム: 図形 12">
            <a:extLst>
              <a:ext uri="{FF2B5EF4-FFF2-40B4-BE49-F238E27FC236}">
                <a16:creationId xmlns:a16="http://schemas.microsoft.com/office/drawing/2014/main" id="{270E104E-1724-4E16-8E71-ED5EF664B849}"/>
              </a:ext>
            </a:extLst>
          </p:cNvPr>
          <p:cNvSpPr/>
          <p:nvPr userDrawn="1"/>
        </p:nvSpPr>
        <p:spPr>
          <a:xfrm>
            <a:off x="10501780" y="0"/>
            <a:ext cx="1690220" cy="6858000"/>
          </a:xfrm>
          <a:custGeom>
            <a:avLst/>
            <a:gdLst>
              <a:gd name="connsiteX0" fmla="*/ 0 w 1690220"/>
              <a:gd name="connsiteY0" fmla="*/ 0 h 6858000"/>
              <a:gd name="connsiteX1" fmla="*/ 1690220 w 1690220"/>
              <a:gd name="connsiteY1" fmla="*/ 0 h 6858000"/>
              <a:gd name="connsiteX2" fmla="*/ 1690220 w 1690220"/>
              <a:gd name="connsiteY2" fmla="*/ 6858000 h 6858000"/>
              <a:gd name="connsiteX3" fmla="*/ 2 w 1690220"/>
              <a:gd name="connsiteY3" fmla="*/ 6858000 h 6858000"/>
              <a:gd name="connsiteX4" fmla="*/ 69055 w 1690220"/>
              <a:gd name="connsiteY4" fmla="*/ 6770129 h 6858000"/>
              <a:gd name="connsiteX5" fmla="*/ 1178442 w 1690220"/>
              <a:gd name="connsiteY5" fmla="*/ 3429001 h 6858000"/>
              <a:gd name="connsiteX6" fmla="*/ 69055 w 1690220"/>
              <a:gd name="connsiteY6" fmla="*/ 87873 h 6858000"/>
              <a:gd name="connsiteX7" fmla="*/ 0 w 169022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0220" h="6858000">
                <a:moveTo>
                  <a:pt x="0" y="0"/>
                </a:moveTo>
                <a:lnTo>
                  <a:pt x="1690220" y="0"/>
                </a:lnTo>
                <a:lnTo>
                  <a:pt x="1690220" y="6858000"/>
                </a:lnTo>
                <a:lnTo>
                  <a:pt x="2" y="6858000"/>
                </a:lnTo>
                <a:lnTo>
                  <a:pt x="69055" y="6770129"/>
                </a:lnTo>
                <a:cubicBezTo>
                  <a:pt x="765821" y="5838444"/>
                  <a:pt x="1178442" y="4681909"/>
                  <a:pt x="1178442" y="3429001"/>
                </a:cubicBezTo>
                <a:cubicBezTo>
                  <a:pt x="1178442" y="2176094"/>
                  <a:pt x="765821" y="1019559"/>
                  <a:pt x="69055" y="87873"/>
                </a:cubicBezTo>
                <a:lnTo>
                  <a:pt x="0" y="0"/>
                </a:lnTo>
                <a:close/>
              </a:path>
            </a:pathLst>
          </a:cu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30000"/>
              </a:lnSpc>
              <a:spcAft>
                <a:spcPts val="600"/>
              </a:spcAft>
            </a:pPr>
            <a:endParaRPr kumimoji="1" lang="ja-JP" altLang="en-US" sz="1600" dirty="0">
              <a:solidFill>
                <a:schemeClr val="tx1"/>
              </a:solidFill>
              <a:latin typeface="+mn-ea"/>
            </a:endParaRPr>
          </a:p>
        </p:txBody>
      </p:sp>
    </p:spTree>
    <p:extLst>
      <p:ext uri="{BB962C8B-B14F-4D97-AF65-F5344CB8AC3E}">
        <p14:creationId xmlns:p14="http://schemas.microsoft.com/office/powerpoint/2010/main" val="3518885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B9311E-F68C-4701-8498-2CBBFCEB1049}"/>
              </a:ext>
            </a:extLst>
          </p:cNvPr>
          <p:cNvSpPr>
            <a:spLocks noGrp="1"/>
          </p:cNvSpPr>
          <p:nvPr>
            <p:ph type="title" hasCustomPrompt="1"/>
          </p:nvPr>
        </p:nvSpPr>
        <p:spPr>
          <a:xfrm>
            <a:off x="335901" y="620688"/>
            <a:ext cx="11523307" cy="0"/>
          </a:xfrm>
          <a:ln>
            <a:solidFill>
              <a:schemeClr val="tx1"/>
            </a:solidFill>
          </a:ln>
        </p:spPr>
        <p:txBody>
          <a:bodyPr/>
          <a:lstStyle>
            <a:lvl1pPr>
              <a:lnSpc>
                <a:spcPct val="130000"/>
              </a:lnSpc>
              <a:spcAft>
                <a:spcPts val="600"/>
              </a:spcAft>
              <a:defRPr sz="2000">
                <a:solidFill>
                  <a:schemeClr val="tx1"/>
                </a:solidFill>
              </a:defRPr>
            </a:lvl1pPr>
          </a:lstStyle>
          <a:p>
            <a:r>
              <a:rPr kumimoji="1" lang="ja-JP" altLang="en-US" dirty="0"/>
              <a:t>目次</a:t>
            </a:r>
          </a:p>
        </p:txBody>
      </p:sp>
      <p:sp>
        <p:nvSpPr>
          <p:cNvPr id="3" name="フッター プレースホルダー 2">
            <a:extLst>
              <a:ext uri="{FF2B5EF4-FFF2-40B4-BE49-F238E27FC236}">
                <a16:creationId xmlns:a16="http://schemas.microsoft.com/office/drawing/2014/main" id="{726A25F4-89DE-4F58-A545-DCC51937764A}"/>
              </a:ext>
            </a:extLst>
          </p:cNvPr>
          <p:cNvSpPr>
            <a:spLocks noGrp="1"/>
          </p:cNvSpPr>
          <p:nvPr>
            <p:ph type="ftr" sz="quarter" idx="10"/>
          </p:nvPr>
        </p:nvSpPr>
        <p:spPr/>
        <p:txBody>
          <a:bodyPr/>
          <a:lstStyle>
            <a:lvl1pPr>
              <a:lnSpc>
                <a:spcPct val="130000"/>
              </a:lnSpc>
              <a:spcAft>
                <a:spcPts val="600"/>
              </a:spcAft>
              <a:defRPr/>
            </a:lvl1p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CBE4C7E5-2C2C-4C1B-900C-4FEF0C6CAA85}"/>
              </a:ext>
            </a:extLst>
          </p:cNvPr>
          <p:cNvSpPr>
            <a:spLocks noGrp="1"/>
          </p:cNvSpPr>
          <p:nvPr>
            <p:ph type="sldNum" sz="quarter" idx="11"/>
          </p:nvPr>
        </p:nvSpPr>
        <p:spPr/>
        <p:txBody>
          <a:bodyPr/>
          <a:lstStyle>
            <a:lvl1pPr>
              <a:lnSpc>
                <a:spcPct val="130000"/>
              </a:lnSpc>
              <a:spcAft>
                <a:spcPts val="600"/>
              </a:spcAft>
              <a:defRPr/>
            </a:lvl1pPr>
          </a:lstStyle>
          <a:p>
            <a:fld id="{5A624458-F4DE-4903-8109-826F45244856}" type="slidenum">
              <a:rPr kumimoji="1" lang="ja-JP" altLang="en-US" smtClean="0"/>
              <a:pPr/>
              <a:t>‹#›</a:t>
            </a:fld>
            <a:endParaRPr kumimoji="1" lang="ja-JP" altLang="en-US"/>
          </a:p>
        </p:txBody>
      </p:sp>
      <p:sp>
        <p:nvSpPr>
          <p:cNvPr id="10" name="テキスト プレースホルダー 10">
            <a:extLst>
              <a:ext uri="{FF2B5EF4-FFF2-40B4-BE49-F238E27FC236}">
                <a16:creationId xmlns:a16="http://schemas.microsoft.com/office/drawing/2014/main" id="{B232D7A6-1B18-4CC4-A924-F02DD2F66F69}"/>
              </a:ext>
            </a:extLst>
          </p:cNvPr>
          <p:cNvSpPr>
            <a:spLocks noGrp="1"/>
          </p:cNvSpPr>
          <p:nvPr>
            <p:ph type="body" sz="quarter" idx="15"/>
          </p:nvPr>
        </p:nvSpPr>
        <p:spPr>
          <a:xfrm>
            <a:off x="594773" y="1278865"/>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1" name="テキスト プレースホルダー 10">
            <a:extLst>
              <a:ext uri="{FF2B5EF4-FFF2-40B4-BE49-F238E27FC236}">
                <a16:creationId xmlns:a16="http://schemas.microsoft.com/office/drawing/2014/main" id="{1D37A1EA-B107-467D-9EA7-A3D6FABE26C3}"/>
              </a:ext>
            </a:extLst>
          </p:cNvPr>
          <p:cNvSpPr>
            <a:spLocks noGrp="1"/>
          </p:cNvSpPr>
          <p:nvPr>
            <p:ph type="body" sz="quarter" idx="16"/>
          </p:nvPr>
        </p:nvSpPr>
        <p:spPr>
          <a:xfrm>
            <a:off x="1388853" y="1805677"/>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6" name="テキスト プレースホルダー 10">
            <a:extLst>
              <a:ext uri="{FF2B5EF4-FFF2-40B4-BE49-F238E27FC236}">
                <a16:creationId xmlns:a16="http://schemas.microsoft.com/office/drawing/2014/main" id="{A45A46C7-FB65-47F1-94C1-05E67F7DF2E6}"/>
              </a:ext>
            </a:extLst>
          </p:cNvPr>
          <p:cNvSpPr>
            <a:spLocks noGrp="1"/>
          </p:cNvSpPr>
          <p:nvPr>
            <p:ph type="body" sz="quarter" idx="17"/>
          </p:nvPr>
        </p:nvSpPr>
        <p:spPr>
          <a:xfrm>
            <a:off x="594773" y="2466164"/>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2"/>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7" name="テキスト プレースホルダー 10">
            <a:extLst>
              <a:ext uri="{FF2B5EF4-FFF2-40B4-BE49-F238E27FC236}">
                <a16:creationId xmlns:a16="http://schemas.microsoft.com/office/drawing/2014/main" id="{BDA459BE-460D-4F78-B310-CBE8E344E11C}"/>
              </a:ext>
            </a:extLst>
          </p:cNvPr>
          <p:cNvSpPr>
            <a:spLocks noGrp="1"/>
          </p:cNvSpPr>
          <p:nvPr>
            <p:ph type="body" sz="quarter" idx="18"/>
          </p:nvPr>
        </p:nvSpPr>
        <p:spPr>
          <a:xfrm>
            <a:off x="1388853" y="2992976"/>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8" name="テキスト プレースホルダー 10">
            <a:extLst>
              <a:ext uri="{FF2B5EF4-FFF2-40B4-BE49-F238E27FC236}">
                <a16:creationId xmlns:a16="http://schemas.microsoft.com/office/drawing/2014/main" id="{7DFE000D-6490-4E4D-9F07-B21C1565A624}"/>
              </a:ext>
            </a:extLst>
          </p:cNvPr>
          <p:cNvSpPr>
            <a:spLocks noGrp="1"/>
          </p:cNvSpPr>
          <p:nvPr>
            <p:ph type="body" sz="quarter" idx="19"/>
          </p:nvPr>
        </p:nvSpPr>
        <p:spPr>
          <a:xfrm>
            <a:off x="594773" y="3653463"/>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3"/>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9" name="テキスト プレースホルダー 10">
            <a:extLst>
              <a:ext uri="{FF2B5EF4-FFF2-40B4-BE49-F238E27FC236}">
                <a16:creationId xmlns:a16="http://schemas.microsoft.com/office/drawing/2014/main" id="{51BD221F-7778-4158-AD40-43DC207610AA}"/>
              </a:ext>
            </a:extLst>
          </p:cNvPr>
          <p:cNvSpPr>
            <a:spLocks noGrp="1"/>
          </p:cNvSpPr>
          <p:nvPr>
            <p:ph type="body" sz="quarter" idx="20"/>
          </p:nvPr>
        </p:nvSpPr>
        <p:spPr>
          <a:xfrm>
            <a:off x="1388853" y="4180275"/>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0" name="テキスト プレースホルダー 10">
            <a:extLst>
              <a:ext uri="{FF2B5EF4-FFF2-40B4-BE49-F238E27FC236}">
                <a16:creationId xmlns:a16="http://schemas.microsoft.com/office/drawing/2014/main" id="{672ECA52-B525-4ECC-9C17-A9871980178E}"/>
              </a:ext>
            </a:extLst>
          </p:cNvPr>
          <p:cNvSpPr>
            <a:spLocks noGrp="1"/>
          </p:cNvSpPr>
          <p:nvPr>
            <p:ph type="body" sz="quarter" idx="21"/>
          </p:nvPr>
        </p:nvSpPr>
        <p:spPr>
          <a:xfrm>
            <a:off x="594773" y="4840761"/>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4"/>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1" name="テキスト プレースホルダー 10">
            <a:extLst>
              <a:ext uri="{FF2B5EF4-FFF2-40B4-BE49-F238E27FC236}">
                <a16:creationId xmlns:a16="http://schemas.microsoft.com/office/drawing/2014/main" id="{F4E1AEC3-31B1-442D-AC49-AE9546106451}"/>
              </a:ext>
            </a:extLst>
          </p:cNvPr>
          <p:cNvSpPr>
            <a:spLocks noGrp="1"/>
          </p:cNvSpPr>
          <p:nvPr>
            <p:ph type="body" sz="quarter" idx="22"/>
          </p:nvPr>
        </p:nvSpPr>
        <p:spPr>
          <a:xfrm>
            <a:off x="1388853" y="5367573"/>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3" name="テキスト プレースホルダー 10">
            <a:extLst>
              <a:ext uri="{FF2B5EF4-FFF2-40B4-BE49-F238E27FC236}">
                <a16:creationId xmlns:a16="http://schemas.microsoft.com/office/drawing/2014/main" id="{3174BAEE-3703-4FAF-9CE2-38E78FAF8440}"/>
              </a:ext>
            </a:extLst>
          </p:cNvPr>
          <p:cNvSpPr>
            <a:spLocks noGrp="1"/>
          </p:cNvSpPr>
          <p:nvPr>
            <p:ph type="body" sz="quarter" idx="23"/>
          </p:nvPr>
        </p:nvSpPr>
        <p:spPr>
          <a:xfrm>
            <a:off x="6610709" y="1278865"/>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5"/>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4" name="テキスト プレースホルダー 10">
            <a:extLst>
              <a:ext uri="{FF2B5EF4-FFF2-40B4-BE49-F238E27FC236}">
                <a16:creationId xmlns:a16="http://schemas.microsoft.com/office/drawing/2014/main" id="{8C0D46B9-C098-4D3C-9E08-F8230D32C2B9}"/>
              </a:ext>
            </a:extLst>
          </p:cNvPr>
          <p:cNvSpPr>
            <a:spLocks noGrp="1"/>
          </p:cNvSpPr>
          <p:nvPr>
            <p:ph type="body" sz="quarter" idx="24"/>
          </p:nvPr>
        </p:nvSpPr>
        <p:spPr>
          <a:xfrm>
            <a:off x="7404789" y="1805677"/>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5" name="テキスト プレースホルダー 10">
            <a:extLst>
              <a:ext uri="{FF2B5EF4-FFF2-40B4-BE49-F238E27FC236}">
                <a16:creationId xmlns:a16="http://schemas.microsoft.com/office/drawing/2014/main" id="{D92F9985-ADEF-46FC-9E07-EDED4BBAEC73}"/>
              </a:ext>
            </a:extLst>
          </p:cNvPr>
          <p:cNvSpPr>
            <a:spLocks noGrp="1"/>
          </p:cNvSpPr>
          <p:nvPr>
            <p:ph type="body" sz="quarter" idx="25"/>
          </p:nvPr>
        </p:nvSpPr>
        <p:spPr>
          <a:xfrm>
            <a:off x="6610709" y="2466164"/>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6"/>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6" name="テキスト プレースホルダー 10">
            <a:extLst>
              <a:ext uri="{FF2B5EF4-FFF2-40B4-BE49-F238E27FC236}">
                <a16:creationId xmlns:a16="http://schemas.microsoft.com/office/drawing/2014/main" id="{8DD7843F-0DD5-4CD6-8DE3-D446C4AB15A9}"/>
              </a:ext>
            </a:extLst>
          </p:cNvPr>
          <p:cNvSpPr>
            <a:spLocks noGrp="1"/>
          </p:cNvSpPr>
          <p:nvPr>
            <p:ph type="body" sz="quarter" idx="26"/>
          </p:nvPr>
        </p:nvSpPr>
        <p:spPr>
          <a:xfrm>
            <a:off x="7404789" y="2992976"/>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7" name="テキスト プレースホルダー 10">
            <a:extLst>
              <a:ext uri="{FF2B5EF4-FFF2-40B4-BE49-F238E27FC236}">
                <a16:creationId xmlns:a16="http://schemas.microsoft.com/office/drawing/2014/main" id="{E3B37C08-FD62-45B5-B86A-B33221D08036}"/>
              </a:ext>
            </a:extLst>
          </p:cNvPr>
          <p:cNvSpPr>
            <a:spLocks noGrp="1"/>
          </p:cNvSpPr>
          <p:nvPr>
            <p:ph type="body" sz="quarter" idx="27"/>
          </p:nvPr>
        </p:nvSpPr>
        <p:spPr>
          <a:xfrm>
            <a:off x="6610709" y="3653463"/>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7"/>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8" name="テキスト プレースホルダー 10">
            <a:extLst>
              <a:ext uri="{FF2B5EF4-FFF2-40B4-BE49-F238E27FC236}">
                <a16:creationId xmlns:a16="http://schemas.microsoft.com/office/drawing/2014/main" id="{1D15F835-CF97-486F-9613-085CA72CEF4A}"/>
              </a:ext>
            </a:extLst>
          </p:cNvPr>
          <p:cNvSpPr>
            <a:spLocks noGrp="1"/>
          </p:cNvSpPr>
          <p:nvPr>
            <p:ph type="body" sz="quarter" idx="28"/>
          </p:nvPr>
        </p:nvSpPr>
        <p:spPr>
          <a:xfrm>
            <a:off x="7404789" y="4180275"/>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29" name="テキスト プレースホルダー 10">
            <a:extLst>
              <a:ext uri="{FF2B5EF4-FFF2-40B4-BE49-F238E27FC236}">
                <a16:creationId xmlns:a16="http://schemas.microsoft.com/office/drawing/2014/main" id="{F2C67A84-1E01-4055-BF39-C79D941903C2}"/>
              </a:ext>
            </a:extLst>
          </p:cNvPr>
          <p:cNvSpPr>
            <a:spLocks noGrp="1"/>
          </p:cNvSpPr>
          <p:nvPr>
            <p:ph type="body" sz="quarter" idx="29"/>
          </p:nvPr>
        </p:nvSpPr>
        <p:spPr>
          <a:xfrm>
            <a:off x="6610709" y="4840761"/>
            <a:ext cx="4986518" cy="461963"/>
          </a:xfrm>
        </p:spPr>
        <p:txBody>
          <a:bodyPr vert="horz" lIns="91440" tIns="45720" rIns="91440" bIns="45720" rtlCol="0" anchor="ctr">
            <a:normAutofit/>
          </a:bodyPr>
          <a:lstStyle>
            <a:lvl1pPr marL="342900" indent="-342900">
              <a:lnSpc>
                <a:spcPct val="130000"/>
              </a:lnSpc>
              <a:spcAft>
                <a:spcPts val="600"/>
              </a:spcAft>
              <a:buFont typeface="+mj-lt"/>
              <a:buAutoNum type="arabicPeriod" startAt="8"/>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30" name="テキスト プレースホルダー 10">
            <a:extLst>
              <a:ext uri="{FF2B5EF4-FFF2-40B4-BE49-F238E27FC236}">
                <a16:creationId xmlns:a16="http://schemas.microsoft.com/office/drawing/2014/main" id="{1B3DBAB1-B141-4CC4-94E2-42A670EE2665}"/>
              </a:ext>
            </a:extLst>
          </p:cNvPr>
          <p:cNvSpPr>
            <a:spLocks noGrp="1"/>
          </p:cNvSpPr>
          <p:nvPr>
            <p:ph type="body" sz="quarter" idx="30"/>
          </p:nvPr>
        </p:nvSpPr>
        <p:spPr>
          <a:xfrm>
            <a:off x="7404789" y="5367573"/>
            <a:ext cx="4192438" cy="461964"/>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Tree>
    <p:extLst>
      <p:ext uri="{BB962C8B-B14F-4D97-AF65-F5344CB8AC3E}">
        <p14:creationId xmlns:p14="http://schemas.microsoft.com/office/powerpoint/2010/main" val="109068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FA1F23-6C64-4634-BF2B-AD12EC7D6C81}"/>
              </a:ext>
            </a:extLst>
          </p:cNvPr>
          <p:cNvSpPr>
            <a:spLocks noGrp="1"/>
          </p:cNvSpPr>
          <p:nvPr>
            <p:ph type="title"/>
          </p:nvPr>
        </p:nvSpPr>
        <p:spPr>
          <a:xfrm>
            <a:off x="335901" y="620688"/>
            <a:ext cx="11523307" cy="0"/>
          </a:xfrm>
          <a:ln>
            <a:solidFill>
              <a:schemeClr val="tx1"/>
            </a:solidFill>
          </a:ln>
        </p:spPr>
        <p:txBody>
          <a:bodyPr/>
          <a:lstStyle>
            <a:lvl1pPr>
              <a:lnSpc>
                <a:spcPct val="130000"/>
              </a:lnSpc>
              <a:spcAft>
                <a:spcPts val="600"/>
              </a:spcAft>
              <a:defRPr sz="2000">
                <a:solidFill>
                  <a:schemeClr val="tx1"/>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AF4C9291-5E73-44DA-8560-45BA94E68900}"/>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F5344135-B3C5-4EF6-9EF4-C784FF64B2A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
        <p:nvSpPr>
          <p:cNvPr id="5" name="テキスト プレースホルダー 6">
            <a:extLst>
              <a:ext uri="{FF2B5EF4-FFF2-40B4-BE49-F238E27FC236}">
                <a16:creationId xmlns:a16="http://schemas.microsoft.com/office/drawing/2014/main" id="{E9887C17-8B9A-47B2-A86D-F88C21E78BDF}"/>
              </a:ext>
            </a:extLst>
          </p:cNvPr>
          <p:cNvSpPr>
            <a:spLocks noGrp="1"/>
          </p:cNvSpPr>
          <p:nvPr>
            <p:ph type="body" sz="quarter" idx="13"/>
          </p:nvPr>
        </p:nvSpPr>
        <p:spPr>
          <a:xfrm>
            <a:off x="860137" y="1035050"/>
            <a:ext cx="10471727" cy="1130169"/>
          </a:xfrm>
        </p:spPr>
        <p:txBody>
          <a:bodyPr anchor="ctr"/>
          <a:lstStyle>
            <a:lvl1pPr>
              <a:lnSpc>
                <a:spcPct val="130000"/>
              </a:lnSpc>
              <a:spcBef>
                <a:spcPts val="0"/>
              </a:spcBef>
              <a:spcAft>
                <a:spcPts val="600"/>
              </a:spcAft>
              <a:defRPr>
                <a:solidFill>
                  <a:schemeClr val="tx1"/>
                </a:solidFill>
                <a:latin typeface="+mj-ea"/>
                <a:ea typeface="+mj-ea"/>
              </a:defRPr>
            </a:lvl1pPr>
          </a:lstStyle>
          <a:p>
            <a:pPr lvl="0"/>
            <a:endParaRPr kumimoji="1" lang="en-US" altLang="ja-JP" dirty="0"/>
          </a:p>
        </p:txBody>
      </p:sp>
    </p:spTree>
    <p:extLst>
      <p:ext uri="{BB962C8B-B14F-4D97-AF65-F5344CB8AC3E}">
        <p14:creationId xmlns:p14="http://schemas.microsoft.com/office/powerpoint/2010/main" val="483644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1649C9-9451-4710-BBC0-5FF3CE6D45C8}"/>
              </a:ext>
            </a:extLst>
          </p:cNvPr>
          <p:cNvSpPr>
            <a:spLocks noGrp="1"/>
          </p:cNvSpPr>
          <p:nvPr>
            <p:ph type="title"/>
          </p:nvPr>
        </p:nvSpPr>
        <p:spPr>
          <a:xfrm>
            <a:off x="335901" y="620688"/>
            <a:ext cx="11523307" cy="0"/>
          </a:xfrm>
          <a:ln>
            <a:solidFill>
              <a:schemeClr val="tx1"/>
            </a:solidFill>
          </a:ln>
        </p:spPr>
        <p:txBody>
          <a:bodyPr/>
          <a:lstStyle>
            <a:lvl1pPr>
              <a:lnSpc>
                <a:spcPct val="130000"/>
              </a:lnSpc>
              <a:spcAft>
                <a:spcPts val="600"/>
              </a:spcAft>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98CBD575-29FA-494E-9B81-C708AFC83310}"/>
              </a:ext>
            </a:extLst>
          </p:cNvPr>
          <p:cNvSpPr>
            <a:spLocks noGrp="1"/>
          </p:cNvSpPr>
          <p:nvPr>
            <p:ph type="ftr" sz="quarter" idx="10"/>
          </p:nvPr>
        </p:nvSpPr>
        <p:spPr/>
        <p:txBody>
          <a:bodyPr/>
          <a:lstStyle>
            <a:lvl1pPr>
              <a:lnSpc>
                <a:spcPct val="130000"/>
              </a:lnSpc>
              <a:spcAft>
                <a:spcPts val="600"/>
              </a:spcAft>
              <a:defRPr/>
            </a:lvl1p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514B820E-70FB-4D14-8A4F-7BE3FC1761C6}"/>
              </a:ext>
            </a:extLst>
          </p:cNvPr>
          <p:cNvSpPr>
            <a:spLocks noGrp="1"/>
          </p:cNvSpPr>
          <p:nvPr>
            <p:ph type="sldNum" sz="quarter" idx="11"/>
          </p:nvPr>
        </p:nvSpPr>
        <p:spPr/>
        <p:txBody>
          <a:bodyPr/>
          <a:lstStyle>
            <a:lvl1pPr>
              <a:lnSpc>
                <a:spcPct val="130000"/>
              </a:lnSpc>
              <a:spcAft>
                <a:spcPts val="600"/>
              </a:spcAft>
              <a:defRPr/>
            </a:lvl1pPr>
          </a:lstStyle>
          <a:p>
            <a:fld id="{5A624458-F4DE-4903-8109-826F45244856}" type="slidenum">
              <a:rPr kumimoji="1" lang="ja-JP" altLang="en-US" smtClean="0"/>
              <a:pPr/>
              <a:t>‹#›</a:t>
            </a:fld>
            <a:endParaRPr kumimoji="1" lang="ja-JP" altLang="en-US"/>
          </a:p>
        </p:txBody>
      </p:sp>
      <p:sp>
        <p:nvSpPr>
          <p:cNvPr id="6" name="図プレースホルダー 5">
            <a:extLst>
              <a:ext uri="{FF2B5EF4-FFF2-40B4-BE49-F238E27FC236}">
                <a16:creationId xmlns:a16="http://schemas.microsoft.com/office/drawing/2014/main" id="{FF6A98DB-7857-49EC-A11C-28A89071BE30}"/>
              </a:ext>
            </a:extLst>
          </p:cNvPr>
          <p:cNvSpPr>
            <a:spLocks noGrp="1"/>
          </p:cNvSpPr>
          <p:nvPr>
            <p:ph type="pic" sz="quarter" idx="12"/>
          </p:nvPr>
        </p:nvSpPr>
        <p:spPr>
          <a:xfrm>
            <a:off x="860137" y="2570511"/>
            <a:ext cx="1575693" cy="1575692"/>
          </a:xfrm>
        </p:spPr>
        <p:txBody>
          <a:bodyPr/>
          <a:lstStyle>
            <a:lvl1pPr>
              <a:lnSpc>
                <a:spcPct val="130000"/>
              </a:lnSpc>
              <a:spcAft>
                <a:spcPts val="600"/>
              </a:spcAft>
              <a:defRPr>
                <a:solidFill>
                  <a:schemeClr val="tx1"/>
                </a:solidFill>
              </a:defRPr>
            </a:lvl1pPr>
          </a:lstStyle>
          <a:p>
            <a:endParaRPr kumimoji="1" lang="ja-JP" altLang="en-US"/>
          </a:p>
        </p:txBody>
      </p:sp>
      <p:sp>
        <p:nvSpPr>
          <p:cNvPr id="7" name="テキスト プレースホルダー 6">
            <a:extLst>
              <a:ext uri="{FF2B5EF4-FFF2-40B4-BE49-F238E27FC236}">
                <a16:creationId xmlns:a16="http://schemas.microsoft.com/office/drawing/2014/main" id="{61643707-E63B-4303-BBA0-B3E17558ADB8}"/>
              </a:ext>
            </a:extLst>
          </p:cNvPr>
          <p:cNvSpPr>
            <a:spLocks noGrp="1"/>
          </p:cNvSpPr>
          <p:nvPr>
            <p:ph type="body" sz="quarter" idx="13"/>
          </p:nvPr>
        </p:nvSpPr>
        <p:spPr>
          <a:xfrm>
            <a:off x="860137" y="1035050"/>
            <a:ext cx="10471727" cy="1130169"/>
          </a:xfrm>
        </p:spPr>
        <p:txBody>
          <a:bodyPr anchor="ctr"/>
          <a:lstStyle>
            <a:lvl1pPr>
              <a:lnSpc>
                <a:spcPct val="130000"/>
              </a:lnSpc>
              <a:spcBef>
                <a:spcPts val="0"/>
              </a:spcBef>
              <a:spcAft>
                <a:spcPts val="600"/>
              </a:spcAft>
              <a:defRPr>
                <a:solidFill>
                  <a:schemeClr val="tx1"/>
                </a:solidFill>
                <a:latin typeface="+mj-ea"/>
                <a:ea typeface="+mj-ea"/>
              </a:defRPr>
            </a:lvl1pPr>
          </a:lstStyle>
          <a:p>
            <a:pPr lvl="0"/>
            <a:endParaRPr kumimoji="1" lang="en-US" altLang="ja-JP" dirty="0"/>
          </a:p>
        </p:txBody>
      </p:sp>
      <p:sp>
        <p:nvSpPr>
          <p:cNvPr id="11" name="テキスト プレースホルダー 10">
            <a:extLst>
              <a:ext uri="{FF2B5EF4-FFF2-40B4-BE49-F238E27FC236}">
                <a16:creationId xmlns:a16="http://schemas.microsoft.com/office/drawing/2014/main" id="{39EC3E60-5FF9-43F9-8AD4-F033A66A8EF5}"/>
              </a:ext>
            </a:extLst>
          </p:cNvPr>
          <p:cNvSpPr>
            <a:spLocks noGrp="1"/>
          </p:cNvSpPr>
          <p:nvPr>
            <p:ph type="body" sz="quarter" idx="15"/>
          </p:nvPr>
        </p:nvSpPr>
        <p:spPr>
          <a:xfrm>
            <a:off x="2509838" y="2561255"/>
            <a:ext cx="3451225" cy="461963"/>
          </a:xfrm>
        </p:spPr>
        <p:txBody>
          <a:bodyPr vert="horz" lIns="91440" tIns="45720" rIns="91440" bIns="45720" rtlCol="0" anchor="ctr">
            <a:normAutofit/>
          </a:bodyPr>
          <a:lstStyle>
            <a:lvl1pPr>
              <a:lnSpc>
                <a:spcPct val="130000"/>
              </a:lnSpc>
              <a:spcAft>
                <a:spcPts val="6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2" name="テキスト プレースホルダー 10">
            <a:extLst>
              <a:ext uri="{FF2B5EF4-FFF2-40B4-BE49-F238E27FC236}">
                <a16:creationId xmlns:a16="http://schemas.microsoft.com/office/drawing/2014/main" id="{5ED937E5-48EC-4A82-B3AA-E9FC891BD40A}"/>
              </a:ext>
            </a:extLst>
          </p:cNvPr>
          <p:cNvSpPr>
            <a:spLocks noGrp="1"/>
          </p:cNvSpPr>
          <p:nvPr>
            <p:ph type="body" sz="quarter" idx="16"/>
          </p:nvPr>
        </p:nvSpPr>
        <p:spPr>
          <a:xfrm>
            <a:off x="2509838" y="3079750"/>
            <a:ext cx="3451225" cy="1056437"/>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3" name="図プレースホルダー 5">
            <a:extLst>
              <a:ext uri="{FF2B5EF4-FFF2-40B4-BE49-F238E27FC236}">
                <a16:creationId xmlns:a16="http://schemas.microsoft.com/office/drawing/2014/main" id="{F368B07E-D19D-4FD9-B132-3AF05B9CBD69}"/>
              </a:ext>
            </a:extLst>
          </p:cNvPr>
          <p:cNvSpPr>
            <a:spLocks noGrp="1"/>
          </p:cNvSpPr>
          <p:nvPr>
            <p:ph type="pic" sz="quarter" idx="17"/>
          </p:nvPr>
        </p:nvSpPr>
        <p:spPr>
          <a:xfrm>
            <a:off x="860137" y="4551495"/>
            <a:ext cx="1575693" cy="1575692"/>
          </a:xfrm>
        </p:spPr>
        <p:txBody>
          <a:bodyPr/>
          <a:lstStyle>
            <a:lvl1pPr>
              <a:lnSpc>
                <a:spcPct val="130000"/>
              </a:lnSpc>
              <a:spcAft>
                <a:spcPts val="600"/>
              </a:spcAft>
              <a:defRPr>
                <a:solidFill>
                  <a:schemeClr val="tx1"/>
                </a:solidFill>
              </a:defRPr>
            </a:lvl1pPr>
          </a:lstStyle>
          <a:p>
            <a:endParaRPr kumimoji="1" lang="ja-JP" altLang="en-US"/>
          </a:p>
        </p:txBody>
      </p:sp>
      <p:sp>
        <p:nvSpPr>
          <p:cNvPr id="14" name="テキスト プレースホルダー 10">
            <a:extLst>
              <a:ext uri="{FF2B5EF4-FFF2-40B4-BE49-F238E27FC236}">
                <a16:creationId xmlns:a16="http://schemas.microsoft.com/office/drawing/2014/main" id="{EA776627-E2E3-4A45-BFBB-46BB399FF536}"/>
              </a:ext>
            </a:extLst>
          </p:cNvPr>
          <p:cNvSpPr>
            <a:spLocks noGrp="1"/>
          </p:cNvSpPr>
          <p:nvPr>
            <p:ph type="body" sz="quarter" idx="18"/>
          </p:nvPr>
        </p:nvSpPr>
        <p:spPr>
          <a:xfrm>
            <a:off x="2509838" y="4552255"/>
            <a:ext cx="3451225" cy="461963"/>
          </a:xfrm>
        </p:spPr>
        <p:txBody>
          <a:bodyPr vert="horz" lIns="91440" tIns="45720" rIns="91440" bIns="45720" rtlCol="0" anchor="ctr">
            <a:normAutofit/>
          </a:bodyPr>
          <a:lstStyle>
            <a:lvl1pPr>
              <a:lnSpc>
                <a:spcPct val="130000"/>
              </a:lnSpc>
              <a:spcAft>
                <a:spcPts val="6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5" name="テキスト プレースホルダー 10">
            <a:extLst>
              <a:ext uri="{FF2B5EF4-FFF2-40B4-BE49-F238E27FC236}">
                <a16:creationId xmlns:a16="http://schemas.microsoft.com/office/drawing/2014/main" id="{2B8986B2-EC3B-4774-A78B-4174DB6AE6F0}"/>
              </a:ext>
            </a:extLst>
          </p:cNvPr>
          <p:cNvSpPr>
            <a:spLocks noGrp="1"/>
          </p:cNvSpPr>
          <p:nvPr>
            <p:ph type="body" sz="quarter" idx="19"/>
          </p:nvPr>
        </p:nvSpPr>
        <p:spPr>
          <a:xfrm>
            <a:off x="2509838" y="5070750"/>
            <a:ext cx="3451225" cy="1056437"/>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6" name="図プレースホルダー 5">
            <a:extLst>
              <a:ext uri="{FF2B5EF4-FFF2-40B4-BE49-F238E27FC236}">
                <a16:creationId xmlns:a16="http://schemas.microsoft.com/office/drawing/2014/main" id="{C1F940A7-7255-42E4-A9AD-2018D8DC6154}"/>
              </a:ext>
            </a:extLst>
          </p:cNvPr>
          <p:cNvSpPr>
            <a:spLocks noGrp="1"/>
          </p:cNvSpPr>
          <p:nvPr>
            <p:ph type="pic" sz="quarter" idx="20"/>
          </p:nvPr>
        </p:nvSpPr>
        <p:spPr>
          <a:xfrm>
            <a:off x="6299884" y="2570511"/>
            <a:ext cx="1575693" cy="1575692"/>
          </a:xfrm>
        </p:spPr>
        <p:txBody>
          <a:bodyPr/>
          <a:lstStyle>
            <a:lvl1pPr>
              <a:lnSpc>
                <a:spcPct val="130000"/>
              </a:lnSpc>
              <a:spcAft>
                <a:spcPts val="600"/>
              </a:spcAft>
              <a:defRPr>
                <a:solidFill>
                  <a:schemeClr val="tx1"/>
                </a:solidFill>
              </a:defRPr>
            </a:lvl1pPr>
          </a:lstStyle>
          <a:p>
            <a:endParaRPr kumimoji="1" lang="ja-JP" altLang="en-US"/>
          </a:p>
        </p:txBody>
      </p:sp>
      <p:sp>
        <p:nvSpPr>
          <p:cNvPr id="17" name="テキスト プレースホルダー 10">
            <a:extLst>
              <a:ext uri="{FF2B5EF4-FFF2-40B4-BE49-F238E27FC236}">
                <a16:creationId xmlns:a16="http://schemas.microsoft.com/office/drawing/2014/main" id="{9533D2B4-C674-46B8-8FCA-13D1DA479AAF}"/>
              </a:ext>
            </a:extLst>
          </p:cNvPr>
          <p:cNvSpPr>
            <a:spLocks noGrp="1"/>
          </p:cNvSpPr>
          <p:nvPr>
            <p:ph type="body" sz="quarter" idx="21"/>
          </p:nvPr>
        </p:nvSpPr>
        <p:spPr>
          <a:xfrm>
            <a:off x="7949585" y="2561255"/>
            <a:ext cx="3451225" cy="461963"/>
          </a:xfrm>
        </p:spPr>
        <p:txBody>
          <a:bodyPr vert="horz" lIns="91440" tIns="45720" rIns="91440" bIns="45720" rtlCol="0" anchor="ctr">
            <a:normAutofit/>
          </a:bodyPr>
          <a:lstStyle>
            <a:lvl1pPr>
              <a:lnSpc>
                <a:spcPct val="130000"/>
              </a:lnSpc>
              <a:spcAft>
                <a:spcPts val="6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8" name="テキスト プレースホルダー 10">
            <a:extLst>
              <a:ext uri="{FF2B5EF4-FFF2-40B4-BE49-F238E27FC236}">
                <a16:creationId xmlns:a16="http://schemas.microsoft.com/office/drawing/2014/main" id="{A1C4A968-9834-4D2F-9D2C-2BE825D8D509}"/>
              </a:ext>
            </a:extLst>
          </p:cNvPr>
          <p:cNvSpPr>
            <a:spLocks noGrp="1"/>
          </p:cNvSpPr>
          <p:nvPr>
            <p:ph type="body" sz="quarter" idx="22"/>
          </p:nvPr>
        </p:nvSpPr>
        <p:spPr>
          <a:xfrm>
            <a:off x="7949585" y="3079750"/>
            <a:ext cx="3451225" cy="1056437"/>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9" name="図プレースホルダー 5">
            <a:extLst>
              <a:ext uri="{FF2B5EF4-FFF2-40B4-BE49-F238E27FC236}">
                <a16:creationId xmlns:a16="http://schemas.microsoft.com/office/drawing/2014/main" id="{C1A95DD1-3B80-4F92-BD21-822E9638A63B}"/>
              </a:ext>
            </a:extLst>
          </p:cNvPr>
          <p:cNvSpPr>
            <a:spLocks noGrp="1"/>
          </p:cNvSpPr>
          <p:nvPr>
            <p:ph type="pic" sz="quarter" idx="23"/>
          </p:nvPr>
        </p:nvSpPr>
        <p:spPr>
          <a:xfrm>
            <a:off x="6299884" y="4551495"/>
            <a:ext cx="1575693" cy="1575692"/>
          </a:xfrm>
        </p:spPr>
        <p:txBody>
          <a:bodyPr/>
          <a:lstStyle>
            <a:lvl1pPr>
              <a:lnSpc>
                <a:spcPct val="130000"/>
              </a:lnSpc>
              <a:spcAft>
                <a:spcPts val="600"/>
              </a:spcAft>
              <a:defRPr>
                <a:solidFill>
                  <a:schemeClr val="tx1"/>
                </a:solidFill>
              </a:defRPr>
            </a:lvl1pPr>
          </a:lstStyle>
          <a:p>
            <a:endParaRPr kumimoji="1" lang="ja-JP" altLang="en-US"/>
          </a:p>
        </p:txBody>
      </p:sp>
      <p:sp>
        <p:nvSpPr>
          <p:cNvPr id="20" name="テキスト プレースホルダー 10">
            <a:extLst>
              <a:ext uri="{FF2B5EF4-FFF2-40B4-BE49-F238E27FC236}">
                <a16:creationId xmlns:a16="http://schemas.microsoft.com/office/drawing/2014/main" id="{8A087231-1587-4E2B-8255-4BFC170F3FB6}"/>
              </a:ext>
            </a:extLst>
          </p:cNvPr>
          <p:cNvSpPr>
            <a:spLocks noGrp="1"/>
          </p:cNvSpPr>
          <p:nvPr>
            <p:ph type="body" sz="quarter" idx="24"/>
          </p:nvPr>
        </p:nvSpPr>
        <p:spPr>
          <a:xfrm>
            <a:off x="7949585" y="4552255"/>
            <a:ext cx="3451225" cy="461963"/>
          </a:xfrm>
        </p:spPr>
        <p:txBody>
          <a:bodyPr vert="horz" lIns="91440" tIns="45720" rIns="91440" bIns="45720" rtlCol="0" anchor="ctr">
            <a:normAutofit/>
          </a:bodyPr>
          <a:lstStyle>
            <a:lvl1pPr>
              <a:lnSpc>
                <a:spcPct val="130000"/>
              </a:lnSpc>
              <a:spcAft>
                <a:spcPts val="6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21" name="テキスト プレースホルダー 10">
            <a:extLst>
              <a:ext uri="{FF2B5EF4-FFF2-40B4-BE49-F238E27FC236}">
                <a16:creationId xmlns:a16="http://schemas.microsoft.com/office/drawing/2014/main" id="{400C5617-C855-4741-879A-0DBA54454F35}"/>
              </a:ext>
            </a:extLst>
          </p:cNvPr>
          <p:cNvSpPr>
            <a:spLocks noGrp="1"/>
          </p:cNvSpPr>
          <p:nvPr>
            <p:ph type="body" sz="quarter" idx="25"/>
          </p:nvPr>
        </p:nvSpPr>
        <p:spPr>
          <a:xfrm>
            <a:off x="7949585" y="5070750"/>
            <a:ext cx="3451225" cy="1056437"/>
          </a:xfrm>
        </p:spPr>
        <p:txBody>
          <a:bodyPr vert="horz" lIns="91440" tIns="45720" rIns="91440" bIns="45720" rtlCol="0" anchor="ctr">
            <a:normAutofit/>
          </a:bodyPr>
          <a:lstStyle>
            <a:lvl1pPr algn="just">
              <a:lnSpc>
                <a:spcPct val="130000"/>
              </a:lnSpc>
              <a:spcAft>
                <a:spcPts val="6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Tree>
    <p:extLst>
      <p:ext uri="{BB962C8B-B14F-4D97-AF65-F5344CB8AC3E}">
        <p14:creationId xmlns:p14="http://schemas.microsoft.com/office/powerpoint/2010/main" val="16145532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335901" y="620688"/>
            <a:ext cx="11523307" cy="0"/>
          </a:xfrm>
          <a:ln>
            <a:solidFill>
              <a:schemeClr val="tx1"/>
            </a:solidFill>
          </a:ln>
        </p:spPr>
        <p:txBody>
          <a:bodyPr/>
          <a:lstStyle>
            <a:lvl1pP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3903257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0" y="0"/>
            <a:ext cx="12191999" cy="648072"/>
          </a:xfrm>
          <a:ln>
            <a:noFill/>
          </a:ln>
        </p:spPr>
        <p:txBody>
          <a:bodyPr anchor="ctr"/>
          <a:lstStyle>
            <a:lvl1pP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1581032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ユーザー設定レイアウト">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24734F40-5956-41FB-A5CB-5A2CD26C3BC0}"/>
              </a:ext>
            </a:extLst>
          </p:cNvPr>
          <p:cNvSpPr/>
          <p:nvPr userDrawn="1"/>
        </p:nvSpPr>
        <p:spPr>
          <a:xfrm>
            <a:off x="0" y="0"/>
            <a:ext cx="2520821" cy="6858000"/>
          </a:xfrm>
          <a:prstGeom prst="rect">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spcAft>
                <a:spcPts val="600"/>
              </a:spcAft>
            </a:pPr>
            <a:endParaRPr kumimoji="1" lang="ja-JP" altLang="en-US" sz="1600" dirty="0">
              <a:solidFill>
                <a:schemeClr val="tx1"/>
              </a:solidFill>
              <a:latin typeface="+mn-ea"/>
            </a:endParaRPr>
          </a:p>
        </p:txBody>
      </p:sp>
      <p:sp>
        <p:nvSpPr>
          <p:cNvPr id="2" name="タイトル 1">
            <a:extLst>
              <a:ext uri="{FF2B5EF4-FFF2-40B4-BE49-F238E27FC236}">
                <a16:creationId xmlns:a16="http://schemas.microsoft.com/office/drawing/2014/main" id="{2592A83B-8B89-40B4-BA95-178BFBB59732}"/>
              </a:ext>
            </a:extLst>
          </p:cNvPr>
          <p:cNvSpPr>
            <a:spLocks noGrp="1"/>
          </p:cNvSpPr>
          <p:nvPr>
            <p:ph type="title"/>
          </p:nvPr>
        </p:nvSpPr>
        <p:spPr>
          <a:xfrm>
            <a:off x="2520821" y="0"/>
            <a:ext cx="9671179" cy="648072"/>
          </a:xfrm>
          <a:ln>
            <a:noFill/>
          </a:ln>
        </p:spPr>
        <p:txBody>
          <a:bodyPr anchor="ctr"/>
          <a:lstStyle>
            <a:lvl1pPr algn="ctr">
              <a:defRPr sz="2000">
                <a:solidFill>
                  <a:schemeClr val="tx1"/>
                </a:solidFill>
              </a:defRPr>
            </a:lvl1pPr>
          </a:lstStyle>
          <a:p>
            <a:r>
              <a:rPr kumimoji="1" lang="ja-JP" altLang="en-US" dirty="0"/>
              <a:t>マスター タイトルの書式設定</a:t>
            </a:r>
          </a:p>
        </p:txBody>
      </p:sp>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1792201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ユーザー設定レイアウト">
    <p:spTree>
      <p:nvGrpSpPr>
        <p:cNvPr id="1" name=""/>
        <p:cNvGrpSpPr/>
        <p:nvPr/>
      </p:nvGrpSpPr>
      <p:grpSpPr>
        <a:xfrm>
          <a:off x="0" y="0"/>
          <a:ext cx="0" cy="0"/>
          <a:chOff x="0" y="0"/>
          <a:chExt cx="0" cy="0"/>
        </a:xfrm>
      </p:grpSpPr>
      <p:sp>
        <p:nvSpPr>
          <p:cNvPr id="3" name="フッター プレースホルダー 2">
            <a:extLst>
              <a:ext uri="{FF2B5EF4-FFF2-40B4-BE49-F238E27FC236}">
                <a16:creationId xmlns:a16="http://schemas.microsoft.com/office/drawing/2014/main" id="{86AB1681-B960-4FC6-A3F8-518356A384EA}"/>
              </a:ext>
            </a:extLst>
          </p:cNvPr>
          <p:cNvSpPr>
            <a:spLocks noGrp="1"/>
          </p:cNvSpPr>
          <p:nvPr>
            <p:ph type="ftr" sz="quarter" idx="10"/>
          </p:nvPr>
        </p:nvSpPr>
        <p:spPr/>
        <p:txBody>
          <a:bodyPr/>
          <a:lstStyle/>
          <a:p>
            <a:r>
              <a:rPr kumimoji="1" lang="en-US" altLang="ja-JP"/>
              <a:t>Copyright.</a:t>
            </a:r>
            <a:endParaRPr kumimoji="1" lang="ja-JP" altLang="en-US" dirty="0"/>
          </a:p>
        </p:txBody>
      </p:sp>
      <p:sp>
        <p:nvSpPr>
          <p:cNvPr id="4" name="スライド番号プレースホルダー 3">
            <a:extLst>
              <a:ext uri="{FF2B5EF4-FFF2-40B4-BE49-F238E27FC236}">
                <a16:creationId xmlns:a16="http://schemas.microsoft.com/office/drawing/2014/main" id="{7142CE22-6E39-412F-9B93-B277FD618204}"/>
              </a:ext>
            </a:extLst>
          </p:cNvPr>
          <p:cNvSpPr>
            <a:spLocks noGrp="1"/>
          </p:cNvSpPr>
          <p:nvPr>
            <p:ph type="sldNum" sz="quarter" idx="11"/>
          </p:nvPr>
        </p:nvSpPr>
        <p:spPr/>
        <p:txBody>
          <a:body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4035447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5901" y="620688"/>
            <a:ext cx="11523307" cy="0"/>
          </a:xfrm>
          <a:prstGeom prst="rect">
            <a:avLst/>
          </a:prstGeom>
          <a:ln>
            <a:solidFill>
              <a:schemeClr val="tx1"/>
            </a:solidFill>
          </a:ln>
        </p:spPr>
        <p:txBody>
          <a:bodyPr vert="horz" lIns="91440" tIns="45720" rIns="91440" bIns="45720" rtlCol="0" anchor="b">
            <a:no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335901" y="1129004"/>
            <a:ext cx="11523307" cy="5047959"/>
          </a:xfrm>
          <a:prstGeom prst="rect">
            <a:avLst/>
          </a:prstGeom>
        </p:spPr>
        <p:txBody>
          <a:bodyPr vert="horz" lIns="91440" tIns="45720" rIns="91440" bIns="45720" rtlCol="0">
            <a:normAutofit/>
          </a:bodyPr>
          <a:lstStyle/>
          <a:p>
            <a:pPr lvl="0"/>
            <a:r>
              <a:rPr lang="ja-JP" altLang="en-US" dirty="0"/>
              <a:t>マスター テキストの書式設定</a:t>
            </a:r>
          </a:p>
        </p:txBody>
      </p:sp>
      <p:sp>
        <p:nvSpPr>
          <p:cNvPr id="5" name="Footer Placeholder 4"/>
          <p:cNvSpPr>
            <a:spLocks noGrp="1"/>
          </p:cNvSpPr>
          <p:nvPr>
            <p:ph type="ftr" sz="quarter" idx="3"/>
          </p:nvPr>
        </p:nvSpPr>
        <p:spPr>
          <a:xfrm>
            <a:off x="335901" y="6356350"/>
            <a:ext cx="2520820" cy="365125"/>
          </a:xfrm>
          <a:prstGeom prst="rect">
            <a:avLst/>
          </a:prstGeom>
        </p:spPr>
        <p:txBody>
          <a:bodyPr vert="horz" lIns="91440" tIns="45720" rIns="91440" bIns="45720" rtlCol="0" anchor="ctr"/>
          <a:lstStyle>
            <a:lvl1pPr algn="l">
              <a:defRPr sz="1200">
                <a:solidFill>
                  <a:schemeClr val="tx1">
                    <a:lumMod val="40000"/>
                    <a:lumOff val="60000"/>
                  </a:schemeClr>
                </a:solidFill>
              </a:defRPr>
            </a:lvl1pPr>
          </a:lstStyle>
          <a:p>
            <a:r>
              <a:rPr kumimoji="1" lang="en-US" altLang="ja-JP"/>
              <a:t>Copyright.</a:t>
            </a:r>
            <a:endParaRPr kumimoji="1" lang="ja-JP" altLang="en-US" dirty="0"/>
          </a:p>
        </p:txBody>
      </p:sp>
      <p:sp>
        <p:nvSpPr>
          <p:cNvPr id="6" name="Slide Number Placeholder 5"/>
          <p:cNvSpPr>
            <a:spLocks noGrp="1"/>
          </p:cNvSpPr>
          <p:nvPr>
            <p:ph type="sldNum" sz="quarter" idx="4"/>
          </p:nvPr>
        </p:nvSpPr>
        <p:spPr>
          <a:xfrm>
            <a:off x="11150081" y="6356350"/>
            <a:ext cx="706017" cy="365125"/>
          </a:xfrm>
          <a:prstGeom prst="rect">
            <a:avLst/>
          </a:prstGeom>
        </p:spPr>
        <p:txBody>
          <a:bodyPr vert="horz" lIns="91440" tIns="45720" rIns="91440" bIns="45720" rtlCol="0" anchor="ctr"/>
          <a:lstStyle>
            <a:lvl1pPr algn="r">
              <a:defRPr sz="1200">
                <a:solidFill>
                  <a:schemeClr val="tx1">
                    <a:lumMod val="40000"/>
                    <a:lumOff val="60000"/>
                  </a:schemeClr>
                </a:solidFill>
              </a:defRPr>
            </a:lvl1pPr>
          </a:lstStyle>
          <a:p>
            <a:fld id="{5A624458-F4DE-4903-8109-826F45244856}" type="slidenum">
              <a:rPr kumimoji="1" lang="ja-JP" altLang="en-US" smtClean="0"/>
              <a:pPr/>
              <a:t>‹#›</a:t>
            </a:fld>
            <a:endParaRPr kumimoji="1" lang="ja-JP" altLang="en-US"/>
          </a:p>
        </p:txBody>
      </p:sp>
    </p:spTree>
    <p:extLst>
      <p:ext uri="{BB962C8B-B14F-4D97-AF65-F5344CB8AC3E}">
        <p14:creationId xmlns:p14="http://schemas.microsoft.com/office/powerpoint/2010/main" val="303490252"/>
      </p:ext>
    </p:extLst>
  </p:cSld>
  <p:clrMap bg1="lt1" tx1="dk1" bg2="lt2" tx2="dk2" accent1="accent1" accent2="accent2" accent3="accent3" accent4="accent4" accent5="accent5" accent6="accent6" hlink="hlink" folHlink="folHlink"/>
  <p:sldLayoutIdLst>
    <p:sldLayoutId id="2147483690" r:id="rId1"/>
    <p:sldLayoutId id="2147483692" r:id="rId2"/>
    <p:sldLayoutId id="2147483693" r:id="rId3"/>
    <p:sldLayoutId id="2147483689" r:id="rId4"/>
    <p:sldLayoutId id="2147483691" r:id="rId5"/>
    <p:sldLayoutId id="2147483694" r:id="rId6"/>
    <p:sldLayoutId id="2147483695" r:id="rId7"/>
    <p:sldLayoutId id="2147483696" r:id="rId8"/>
  </p:sldLayoutIdLst>
  <p:txStyles>
    <p:titleStyle>
      <a:lvl1pPr algn="l" defTabSz="914400" rtl="0" eaLnBrk="1" latinLnBrk="0" hangingPunct="1">
        <a:lnSpc>
          <a:spcPct val="90000"/>
        </a:lnSpc>
        <a:spcBef>
          <a:spcPct val="0"/>
        </a:spcBef>
        <a:buNone/>
        <a:defRPr kumimoji="1" sz="2000" kern="1200">
          <a:solidFill>
            <a:schemeClr val="tx1"/>
          </a:solidFill>
          <a:latin typeface="+mj-ea"/>
          <a:ea typeface="+mj-ea"/>
          <a:cs typeface="+mj-cs"/>
        </a:defRPr>
      </a:lvl1pPr>
    </p:titleStyle>
    <p:bodyStyle>
      <a:lvl1pPr marL="0" indent="0" algn="l" defTabSz="914400" rtl="0" eaLnBrk="1" latinLnBrk="0" hangingPunct="1">
        <a:lnSpc>
          <a:spcPct val="90000"/>
        </a:lnSpc>
        <a:spcBef>
          <a:spcPts val="1000"/>
        </a:spcBef>
        <a:buFont typeface="+mj-lt"/>
        <a:buNone/>
        <a:defRPr kumimoji="1" sz="1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kumimoji="1"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kumimoji="1"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city.otsu.lg.jp/kenko/kaigo/jigyosha/index.html" TargetMode="External"/><Relationship Id="rId7" Type="http://schemas.openxmlformats.org/officeDocument/2006/relationships/hyperlink" Target="https://www.mhlw.go.jp/content/12404000/001243571.pdf" TargetMode="External"/><Relationship Id="rId2" Type="http://schemas.openxmlformats.org/officeDocument/2006/relationships/hyperlink" Target="https://www.city.otsu.lg.jp/soshiki/020/1489/g/b/t04/63245.html" TargetMode="External"/><Relationship Id="rId1" Type="http://schemas.openxmlformats.org/officeDocument/2006/relationships/slideLayout" Target="../slideLayouts/slideLayout6.xml"/><Relationship Id="rId6" Type="http://schemas.openxmlformats.org/officeDocument/2006/relationships/hyperlink" Target="https://www.mhlw.go.jp/stf/seisakunitsuite/bunya/0000202201_42226.html" TargetMode="External"/><Relationship Id="rId5" Type="http://schemas.openxmlformats.org/officeDocument/2006/relationships/hyperlink" Target="https://www.wam.go.jp/gyoseiShiryou/detail-list?bun=020060090" TargetMode="External"/><Relationship Id="rId4" Type="http://schemas.openxmlformats.org/officeDocument/2006/relationships/hyperlink" Target="https://www.mhlw.go.jp/stf/seisakunitsuite/bunya/hukushi_kaigo/kaigo_koureisha/qa/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D9794-3B2A-44F6-F234-23B42E9CD85A}"/>
              </a:ext>
            </a:extLst>
          </p:cNvPr>
          <p:cNvSpPr>
            <a:spLocks noGrp="1"/>
          </p:cNvSpPr>
          <p:nvPr>
            <p:ph type="title"/>
          </p:nvPr>
        </p:nvSpPr>
        <p:spPr/>
        <p:txBody>
          <a:bodyPr/>
          <a:lstStyle/>
          <a:p>
            <a:r>
              <a:rPr kumimoji="1" lang="ja-JP" altLang="en-US" dirty="0"/>
              <a:t>体制届提出時</a:t>
            </a:r>
            <a:r>
              <a:rPr kumimoji="1" lang="ja-JP" altLang="en-US" sz="2000" dirty="0">
                <a:latin typeface="+mn-ea"/>
              </a:rPr>
              <a:t>の手続きについて</a:t>
            </a:r>
            <a:endParaRPr kumimoji="1" lang="ja-JP" altLang="en-US" dirty="0"/>
          </a:p>
        </p:txBody>
      </p:sp>
      <p:sp>
        <p:nvSpPr>
          <p:cNvPr id="3" name="正方形/長方形 2">
            <a:extLst>
              <a:ext uri="{FF2B5EF4-FFF2-40B4-BE49-F238E27FC236}">
                <a16:creationId xmlns:a16="http://schemas.microsoft.com/office/drawing/2014/main" id="{879BA433-24BF-C144-F88D-67AF7CD8F509}"/>
              </a:ext>
            </a:extLst>
          </p:cNvPr>
          <p:cNvSpPr/>
          <p:nvPr/>
        </p:nvSpPr>
        <p:spPr>
          <a:xfrm>
            <a:off x="0" y="548680"/>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各種算定の手続きに必要な手続きをまとめましたので、届出提出時にご活用ください。</a:t>
            </a:r>
          </a:p>
        </p:txBody>
      </p:sp>
      <p:sp>
        <p:nvSpPr>
          <p:cNvPr id="4" name="テキスト ボックス 3">
            <a:extLst>
              <a:ext uri="{FF2B5EF4-FFF2-40B4-BE49-F238E27FC236}">
                <a16:creationId xmlns:a16="http://schemas.microsoft.com/office/drawing/2014/main" id="{138089D5-9EB4-917E-222F-E593EF628ED7}"/>
              </a:ext>
            </a:extLst>
          </p:cNvPr>
          <p:cNvSpPr txBox="1"/>
          <p:nvPr/>
        </p:nvSpPr>
        <p:spPr>
          <a:xfrm>
            <a:off x="0" y="1240177"/>
            <a:ext cx="12191999" cy="3570208"/>
          </a:xfrm>
          <a:prstGeom prst="rect">
            <a:avLst/>
          </a:prstGeom>
          <a:noFill/>
          <a:ln>
            <a:noFill/>
          </a:ln>
        </p:spPr>
        <p:txBody>
          <a:bodyPr wrap="square" rtlCol="0">
            <a:spAutoFit/>
          </a:bodyPr>
          <a:lstStyle/>
          <a:p>
            <a:pPr algn="l">
              <a:lnSpc>
                <a:spcPct val="130000"/>
              </a:lnSpc>
              <a:spcAft>
                <a:spcPts val="600"/>
              </a:spcAft>
            </a:pPr>
            <a:r>
              <a:rPr kumimoji="1" lang="ja-JP" altLang="en-US" sz="1600" dirty="0">
                <a:latin typeface="+mn-ea"/>
              </a:rPr>
              <a:t>この資料は以下の構成となっています。</a:t>
            </a:r>
            <a:endParaRPr kumimoji="1" lang="en-US" altLang="ja-JP" sz="1600" dirty="0">
              <a:latin typeface="+mn-ea"/>
            </a:endParaRPr>
          </a:p>
          <a:p>
            <a:pPr algn="l">
              <a:lnSpc>
                <a:spcPct val="130000"/>
              </a:lnSpc>
              <a:spcAft>
                <a:spcPts val="600"/>
              </a:spcAft>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体制届提出時の留意事項</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体制届等提出フロー</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フローチャート等注釈</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各種リンク</a:t>
            </a:r>
            <a:endParaRPr kumimoji="1" lang="en-US" altLang="ja-JP" sz="1600" dirty="0">
              <a:latin typeface="+mn-ea"/>
            </a:endParaRPr>
          </a:p>
        </p:txBody>
      </p:sp>
    </p:spTree>
    <p:extLst>
      <p:ext uri="{BB962C8B-B14F-4D97-AF65-F5344CB8AC3E}">
        <p14:creationId xmlns:p14="http://schemas.microsoft.com/office/powerpoint/2010/main" val="3440855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D9794-3B2A-44F6-F234-23B42E9CD85A}"/>
              </a:ext>
            </a:extLst>
          </p:cNvPr>
          <p:cNvSpPr>
            <a:spLocks noGrp="1"/>
          </p:cNvSpPr>
          <p:nvPr>
            <p:ph type="title"/>
          </p:nvPr>
        </p:nvSpPr>
        <p:spPr/>
        <p:txBody>
          <a:bodyPr/>
          <a:lstStyle/>
          <a:p>
            <a:r>
              <a:rPr kumimoji="1" lang="ja-JP" altLang="en-US" dirty="0"/>
              <a:t>体制届提出時</a:t>
            </a:r>
            <a:r>
              <a:rPr kumimoji="1" lang="ja-JP" altLang="en-US" sz="2000" dirty="0">
                <a:latin typeface="+mn-ea"/>
              </a:rPr>
              <a:t>の留意事項</a:t>
            </a:r>
            <a:endParaRPr kumimoji="1" lang="ja-JP" altLang="en-US" dirty="0"/>
          </a:p>
        </p:txBody>
      </p:sp>
      <p:sp>
        <p:nvSpPr>
          <p:cNvPr id="3" name="正方形/長方形 2">
            <a:extLst>
              <a:ext uri="{FF2B5EF4-FFF2-40B4-BE49-F238E27FC236}">
                <a16:creationId xmlns:a16="http://schemas.microsoft.com/office/drawing/2014/main" id="{879BA433-24BF-C144-F88D-67AF7CD8F509}"/>
              </a:ext>
            </a:extLst>
          </p:cNvPr>
          <p:cNvSpPr/>
          <p:nvPr/>
        </p:nvSpPr>
        <p:spPr>
          <a:xfrm>
            <a:off x="0" y="548680"/>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各種算定の手続きに主な留意事項をまとめましたので、確認してください。</a:t>
            </a:r>
          </a:p>
        </p:txBody>
      </p:sp>
      <p:sp>
        <p:nvSpPr>
          <p:cNvPr id="4" name="テキスト ボックス 3">
            <a:extLst>
              <a:ext uri="{FF2B5EF4-FFF2-40B4-BE49-F238E27FC236}">
                <a16:creationId xmlns:a16="http://schemas.microsoft.com/office/drawing/2014/main" id="{138089D5-9EB4-917E-222F-E593EF628ED7}"/>
              </a:ext>
            </a:extLst>
          </p:cNvPr>
          <p:cNvSpPr txBox="1"/>
          <p:nvPr/>
        </p:nvSpPr>
        <p:spPr>
          <a:xfrm>
            <a:off x="0" y="1240177"/>
            <a:ext cx="12191999" cy="5634619"/>
          </a:xfrm>
          <a:prstGeom prst="rect">
            <a:avLst/>
          </a:prstGeom>
          <a:noFill/>
          <a:ln>
            <a:noFill/>
          </a:ln>
        </p:spPr>
        <p:txBody>
          <a:bodyPr wrap="square" rtlCol="0">
            <a:spAutoFit/>
          </a:bodyPr>
          <a:lstStyle/>
          <a:p>
            <a:pPr marL="342900" indent="-342900" algn="l">
              <a:lnSpc>
                <a:spcPct val="130000"/>
              </a:lnSpc>
              <a:spcAft>
                <a:spcPts val="600"/>
              </a:spcAft>
              <a:buFont typeface="Wingdings" panose="05000000000000000000" pitchFamily="2" charset="2"/>
              <a:buChar char="l"/>
            </a:pPr>
            <a:r>
              <a:rPr kumimoji="1" lang="ja-JP" altLang="en-US" sz="1400" dirty="0">
                <a:latin typeface="+mn-ea"/>
              </a:rPr>
              <a:t>各種加算の要件は各事業所にてご確認ください。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確認時には報酬告示、留意事項通知、その他個別通達やＱ＆Ａをご確認ください。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様式が居宅サービス等・地域密着型サービス・総合事業に分かれていますので、適切な様式を使用してください。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提出に伴い、</a:t>
            </a:r>
            <a:r>
              <a:rPr kumimoji="1" lang="en-US" altLang="ja-JP" sz="1400" dirty="0">
                <a:latin typeface="+mn-ea"/>
              </a:rPr>
              <a:t>『</a:t>
            </a:r>
            <a:r>
              <a:rPr kumimoji="1" lang="ja-JP" altLang="en-US" sz="1400" dirty="0">
                <a:latin typeface="+mn-ea"/>
              </a:rPr>
              <a:t>体制届</a:t>
            </a:r>
            <a:r>
              <a:rPr kumimoji="1" lang="en-US" altLang="ja-JP" sz="1400" dirty="0">
                <a:latin typeface="+mn-ea"/>
              </a:rPr>
              <a:t>』</a:t>
            </a:r>
            <a:r>
              <a:rPr kumimoji="1" lang="ja-JP" altLang="en-US" sz="1400" dirty="0">
                <a:latin typeface="+mn-ea"/>
              </a:rPr>
              <a:t>の下部「特記事項」に変更される加算等を全て記載してください。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介護給付費等に係る</a:t>
            </a:r>
            <a:r>
              <a:rPr kumimoji="1" lang="en-US" altLang="ja-JP" sz="1400" dirty="0">
                <a:latin typeface="+mn-ea"/>
              </a:rPr>
              <a:t>『</a:t>
            </a:r>
            <a:r>
              <a:rPr kumimoji="1" lang="ja-JP" altLang="en-US" sz="1400" dirty="0">
                <a:latin typeface="+mn-ea"/>
              </a:rPr>
              <a:t>体制等状況一覧表</a:t>
            </a:r>
            <a:r>
              <a:rPr kumimoji="1" lang="en-US" altLang="ja-JP" sz="1400" dirty="0">
                <a:latin typeface="+mn-ea"/>
              </a:rPr>
              <a:t>』</a:t>
            </a:r>
            <a:r>
              <a:rPr kumimoji="1" lang="ja-JP" altLang="en-US" sz="1400" dirty="0">
                <a:latin typeface="+mn-ea"/>
              </a:rPr>
              <a:t>は、変更のある加算等のみにチェックを入れてください。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全ての提出資料は算定対象月のものをご提出ください。（別紙・従業者の勤務の体制及び勤務形態一覧表等を含む）</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サービスごとに翌月に算定する際の提出期限が異なっていますのでご留意ください。</a:t>
            </a: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endParaRPr kumimoji="1" lang="en-US" altLang="ja-JP" sz="1400" dirty="0">
              <a:latin typeface="+mn-ea"/>
            </a:endParaRPr>
          </a:p>
          <a:p>
            <a:pPr marL="342900" indent="-342900" algn="l">
              <a:lnSpc>
                <a:spcPct val="130000"/>
              </a:lnSpc>
              <a:spcAft>
                <a:spcPts val="600"/>
              </a:spcAft>
              <a:buFont typeface="Wingdings" panose="05000000000000000000" pitchFamily="2" charset="2"/>
              <a:buChar char="l"/>
            </a:pPr>
            <a:r>
              <a:rPr kumimoji="1" lang="ja-JP" altLang="en-US" sz="1400" dirty="0">
                <a:latin typeface="+mn-ea"/>
              </a:rPr>
              <a:t>届出提出後、補正が必要な</a:t>
            </a:r>
            <a:r>
              <a:rPr kumimoji="1" lang="ja-JP" altLang="en-US" sz="1400">
                <a:latin typeface="+mn-ea"/>
              </a:rPr>
              <a:t>場合は担当者より連絡いたします。</a:t>
            </a:r>
            <a:r>
              <a:rPr kumimoji="1" lang="ja-JP" altLang="en-US" sz="1400" dirty="0">
                <a:latin typeface="+mn-ea"/>
              </a:rPr>
              <a:t>その場合は速やかに対応をお願いします。対応の状況により算定できなくなることがありますのでご留意ください。</a:t>
            </a:r>
            <a:endParaRPr kumimoji="1" lang="en-US" altLang="ja-JP" sz="1400" dirty="0">
              <a:latin typeface="+mn-ea"/>
            </a:endParaRPr>
          </a:p>
        </p:txBody>
      </p:sp>
    </p:spTree>
    <p:extLst>
      <p:ext uri="{BB962C8B-B14F-4D97-AF65-F5344CB8AC3E}">
        <p14:creationId xmlns:p14="http://schemas.microsoft.com/office/powerpoint/2010/main" val="1719918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4" name="コネクタ: カギ線 143">
            <a:extLst>
              <a:ext uri="{FF2B5EF4-FFF2-40B4-BE49-F238E27FC236}">
                <a16:creationId xmlns:a16="http://schemas.microsoft.com/office/drawing/2014/main" id="{5217F5B0-DEA2-21F2-8AB0-082C5BD3F2A8}"/>
              </a:ext>
            </a:extLst>
          </p:cNvPr>
          <p:cNvCxnSpPr>
            <a:cxnSpLocks/>
            <a:stCxn id="141" idx="2"/>
            <a:endCxn id="142" idx="0"/>
          </p:cNvCxnSpPr>
          <p:nvPr/>
        </p:nvCxnSpPr>
        <p:spPr>
          <a:xfrm rot="5400000">
            <a:off x="5853005" y="-1243250"/>
            <a:ext cx="431167" cy="11503830"/>
          </a:xfrm>
          <a:prstGeom prst="bentConnector3">
            <a:avLst>
              <a:gd name="adj1" fmla="val 50000"/>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22" name="直線コネクタ 121">
            <a:extLst>
              <a:ext uri="{FF2B5EF4-FFF2-40B4-BE49-F238E27FC236}">
                <a16:creationId xmlns:a16="http://schemas.microsoft.com/office/drawing/2014/main" id="{B99214F7-6480-073C-A44E-19EF4A18B263}"/>
              </a:ext>
            </a:extLst>
          </p:cNvPr>
          <p:cNvCxnSpPr>
            <a:cxnSpLocks/>
          </p:cNvCxnSpPr>
          <p:nvPr/>
        </p:nvCxnSpPr>
        <p:spPr>
          <a:xfrm>
            <a:off x="183848" y="4437112"/>
            <a:ext cx="11744800" cy="0"/>
          </a:xfrm>
          <a:prstGeom prst="line">
            <a:avLst/>
          </a:prstGeom>
          <a:ln w="28575">
            <a:solidFill>
              <a:schemeClr val="accent1">
                <a:lumMod val="20000"/>
                <a:lumOff val="80000"/>
              </a:schemeClr>
            </a:solidFill>
            <a:prstDash val="sysDot"/>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F5E4F6EA-C87E-5C58-1736-653258847B0B}"/>
              </a:ext>
            </a:extLst>
          </p:cNvPr>
          <p:cNvSpPr>
            <a:spLocks noGrp="1"/>
          </p:cNvSpPr>
          <p:nvPr>
            <p:ph type="title"/>
          </p:nvPr>
        </p:nvSpPr>
        <p:spPr>
          <a:xfrm>
            <a:off x="0" y="0"/>
            <a:ext cx="12191999" cy="648072"/>
          </a:xfrm>
        </p:spPr>
        <p:txBody>
          <a:bodyPr/>
          <a:lstStyle/>
          <a:p>
            <a:r>
              <a:rPr kumimoji="1" lang="ja-JP" altLang="en-US" dirty="0"/>
              <a:t>体制届等提出フロー</a:t>
            </a:r>
          </a:p>
        </p:txBody>
      </p:sp>
      <p:sp>
        <p:nvSpPr>
          <p:cNvPr id="3" name="正方形/長方形 2">
            <a:extLst>
              <a:ext uri="{FF2B5EF4-FFF2-40B4-BE49-F238E27FC236}">
                <a16:creationId xmlns:a16="http://schemas.microsoft.com/office/drawing/2014/main" id="{F9590F67-4145-EA33-4F4F-9533BD6DB6F7}"/>
              </a:ext>
            </a:extLst>
          </p:cNvPr>
          <p:cNvSpPr/>
          <p:nvPr/>
        </p:nvSpPr>
        <p:spPr>
          <a:xfrm>
            <a:off x="0" y="530424"/>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体制届を提出するときのフローを示しますので、資料作成時にお役立てください。</a:t>
            </a:r>
            <a:endParaRPr kumimoji="1" lang="en-US" altLang="ja-JP" sz="1600" dirty="0">
              <a:solidFill>
                <a:schemeClr val="accent1"/>
              </a:solidFill>
            </a:endParaRPr>
          </a:p>
          <a:p>
            <a:pPr algn="l">
              <a:lnSpc>
                <a:spcPct val="130000"/>
              </a:lnSpc>
              <a:spcAft>
                <a:spcPts val="600"/>
              </a:spcAft>
            </a:pPr>
            <a:r>
              <a:rPr kumimoji="1" lang="en-US" altLang="ja-JP" sz="1600" dirty="0">
                <a:solidFill>
                  <a:schemeClr val="accent1"/>
                </a:solidFill>
              </a:rPr>
              <a:t>※</a:t>
            </a:r>
            <a:r>
              <a:rPr kumimoji="1" lang="ja-JP" altLang="en-US" sz="1600" dirty="0">
                <a:solidFill>
                  <a:schemeClr val="accent1"/>
                </a:solidFill>
              </a:rPr>
              <a:t>詳細は各種通知等をご確認ください。</a:t>
            </a:r>
            <a:endParaRPr kumimoji="1" lang="en-US" altLang="ja-JP" sz="1600" dirty="0">
              <a:solidFill>
                <a:schemeClr val="accent1"/>
              </a:solidFill>
            </a:endParaRPr>
          </a:p>
        </p:txBody>
      </p:sp>
      <p:sp>
        <p:nvSpPr>
          <p:cNvPr id="5" name="四角形: 角を丸くする 4">
            <a:extLst>
              <a:ext uri="{FF2B5EF4-FFF2-40B4-BE49-F238E27FC236}">
                <a16:creationId xmlns:a16="http://schemas.microsoft.com/office/drawing/2014/main" id="{3D3A4993-C843-7DC6-4276-721BBFC7FD4B}"/>
              </a:ext>
            </a:extLst>
          </p:cNvPr>
          <p:cNvSpPr/>
          <p:nvPr/>
        </p:nvSpPr>
        <p:spPr>
          <a:xfrm>
            <a:off x="64512" y="1286616"/>
            <a:ext cx="504323" cy="3006475"/>
          </a:xfrm>
          <a:prstGeom prst="roundRect">
            <a:avLst>
              <a:gd name="adj" fmla="val 7597"/>
            </a:avLst>
          </a:prstGeom>
          <a:solidFill>
            <a:schemeClr val="accent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vert="eaVert" wrap="none" rtlCol="0" anchor="ctr"/>
          <a:lstStyle/>
          <a:p>
            <a:pPr algn="ctr">
              <a:lnSpc>
                <a:spcPct val="130000"/>
              </a:lnSpc>
              <a:spcAft>
                <a:spcPts val="600"/>
              </a:spcAft>
            </a:pPr>
            <a:r>
              <a:rPr kumimoji="1" lang="ja-JP" altLang="en-US" sz="900" dirty="0">
                <a:solidFill>
                  <a:schemeClr val="bg1"/>
                </a:solidFill>
              </a:rPr>
              <a:t>提出準備開始</a:t>
            </a:r>
          </a:p>
        </p:txBody>
      </p:sp>
      <p:sp>
        <p:nvSpPr>
          <p:cNvPr id="8" name="楕円 7">
            <a:extLst>
              <a:ext uri="{FF2B5EF4-FFF2-40B4-BE49-F238E27FC236}">
                <a16:creationId xmlns:a16="http://schemas.microsoft.com/office/drawing/2014/main" id="{61EFB7B1-787B-A9BA-C849-6E2BC6BB2583}"/>
              </a:ext>
            </a:extLst>
          </p:cNvPr>
          <p:cNvSpPr/>
          <p:nvPr/>
        </p:nvSpPr>
        <p:spPr>
          <a:xfrm>
            <a:off x="664388" y="1356674"/>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対象の加算等の</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要件確認</a:t>
            </a:r>
          </a:p>
        </p:txBody>
      </p:sp>
      <p:graphicFrame>
        <p:nvGraphicFramePr>
          <p:cNvPr id="20" name="表 15">
            <a:extLst>
              <a:ext uri="{FF2B5EF4-FFF2-40B4-BE49-F238E27FC236}">
                <a16:creationId xmlns:a16="http://schemas.microsoft.com/office/drawing/2014/main" id="{8A01C108-7810-42F7-12A4-C9FF25415A0E}"/>
              </a:ext>
            </a:extLst>
          </p:cNvPr>
          <p:cNvGraphicFramePr>
            <a:graphicFrameLocks noGrp="1"/>
          </p:cNvGraphicFramePr>
          <p:nvPr>
            <p:extLst>
              <p:ext uri="{D42A27DB-BD31-4B8C-83A1-F6EECF244321}">
                <p14:modId xmlns:p14="http://schemas.microsoft.com/office/powerpoint/2010/main" val="3804432351"/>
              </p:ext>
            </p:extLst>
          </p:nvPr>
        </p:nvGraphicFramePr>
        <p:xfrm>
          <a:off x="4694590" y="1312406"/>
          <a:ext cx="1700457" cy="1016278"/>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10320">
                <a:tc>
                  <a:txBody>
                    <a:bodyPr/>
                    <a:lstStyle/>
                    <a:p>
                      <a:pPr algn="ctr">
                        <a:lnSpc>
                          <a:spcPct val="130000"/>
                        </a:lnSpc>
                        <a:spcAft>
                          <a:spcPts val="600"/>
                        </a:spcAft>
                      </a:pPr>
                      <a:r>
                        <a:rPr kumimoji="1" lang="ja-JP" altLang="en-US" sz="900" dirty="0">
                          <a:solidFill>
                            <a:schemeClr val="bg1"/>
                          </a:solidFill>
                        </a:rPr>
                        <a:t>「施設の区分」施設・設備等</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5958">
                <a:tc>
                  <a:txBody>
                    <a:bodyPr/>
                    <a:lstStyle/>
                    <a:p>
                      <a:pPr algn="ctr">
                        <a:lnSpc>
                          <a:spcPct val="130000"/>
                        </a:lnSpc>
                        <a:spcAft>
                          <a:spcPts val="600"/>
                        </a:spcAft>
                      </a:pPr>
                      <a:r>
                        <a:rPr kumimoji="1" lang="ja-JP" altLang="en-US" sz="900" dirty="0">
                          <a:solidFill>
                            <a:schemeClr val="accent1"/>
                          </a:solidFill>
                        </a:rPr>
                        <a:t>平面図が必要です。</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（詳細は、状況一覧表の備考欄参照）</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57" name="直線矢印コネクタ 56">
            <a:extLst>
              <a:ext uri="{FF2B5EF4-FFF2-40B4-BE49-F238E27FC236}">
                <a16:creationId xmlns:a16="http://schemas.microsoft.com/office/drawing/2014/main" id="{D331BCFA-7B78-A93A-2706-D92F436F3716}"/>
              </a:ext>
            </a:extLst>
          </p:cNvPr>
          <p:cNvCxnSpPr>
            <a:cxnSpLocks/>
            <a:stCxn id="20" idx="3"/>
            <a:endCxn id="89" idx="2"/>
          </p:cNvCxnSpPr>
          <p:nvPr/>
        </p:nvCxnSpPr>
        <p:spPr>
          <a:xfrm>
            <a:off x="6395047" y="1820545"/>
            <a:ext cx="169105" cy="632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6" name="表 15">
            <a:extLst>
              <a:ext uri="{FF2B5EF4-FFF2-40B4-BE49-F238E27FC236}">
                <a16:creationId xmlns:a16="http://schemas.microsoft.com/office/drawing/2014/main" id="{0F373B8E-A4F0-6B28-861E-9C7512EDF1CA}"/>
              </a:ext>
            </a:extLst>
          </p:cNvPr>
          <p:cNvGraphicFramePr>
            <a:graphicFrameLocks noGrp="1"/>
          </p:cNvGraphicFramePr>
          <p:nvPr>
            <p:extLst>
              <p:ext uri="{D42A27DB-BD31-4B8C-83A1-F6EECF244321}">
                <p14:modId xmlns:p14="http://schemas.microsoft.com/office/powerpoint/2010/main" val="2944680162"/>
              </p:ext>
            </p:extLst>
          </p:nvPr>
        </p:nvGraphicFramePr>
        <p:xfrm>
          <a:off x="1802873" y="1293913"/>
          <a:ext cx="1700457" cy="1031577"/>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15959">
                <a:tc>
                  <a:txBody>
                    <a:bodyPr/>
                    <a:lstStyle/>
                    <a:p>
                      <a:pPr algn="ctr">
                        <a:lnSpc>
                          <a:spcPct val="130000"/>
                        </a:lnSpc>
                        <a:spcAft>
                          <a:spcPts val="600"/>
                        </a:spcAft>
                      </a:pPr>
                      <a:r>
                        <a:rPr kumimoji="1" lang="ja-JP" altLang="en-US" sz="900" dirty="0">
                          <a:solidFill>
                            <a:schemeClr val="bg1"/>
                          </a:solidFill>
                        </a:rPr>
                        <a:t>告示等の確認</a:t>
                      </a:r>
                    </a:p>
                  </a:txBody>
                  <a:tcPr marL="78309" marR="7830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15618">
                <a:tc>
                  <a:txBody>
                    <a:bodyPr/>
                    <a:lstStyle/>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900" dirty="0">
                          <a:solidFill>
                            <a:schemeClr val="accent1"/>
                          </a:solidFill>
                        </a:rPr>
                        <a:t>各種要件は、各事業所にて確認をお願いします。</a:t>
                      </a:r>
                      <a:endParaRPr kumimoji="1" lang="en-US" altLang="ja-JP" sz="900" dirty="0">
                        <a:solidFill>
                          <a:schemeClr val="accent1"/>
                        </a:solidFill>
                      </a:endParaRPr>
                    </a:p>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800" dirty="0">
                          <a:solidFill>
                            <a:schemeClr val="accent1"/>
                          </a:solidFill>
                        </a:rPr>
                        <a:t>（報酬告示・留意事項通達等）</a:t>
                      </a:r>
                    </a:p>
                  </a:txBody>
                  <a:tcPr marL="78309" marR="7830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7" name="直線矢印コネクタ 6">
            <a:extLst>
              <a:ext uri="{FF2B5EF4-FFF2-40B4-BE49-F238E27FC236}">
                <a16:creationId xmlns:a16="http://schemas.microsoft.com/office/drawing/2014/main" id="{909A94BC-3119-421A-0061-934F07954569}"/>
              </a:ext>
            </a:extLst>
          </p:cNvPr>
          <p:cNvCxnSpPr>
            <a:cxnSpLocks/>
            <a:stCxn id="8" idx="6"/>
            <a:endCxn id="6" idx="1"/>
          </p:cNvCxnSpPr>
          <p:nvPr/>
        </p:nvCxnSpPr>
        <p:spPr>
          <a:xfrm>
            <a:off x="1564388" y="1806674"/>
            <a:ext cx="238485" cy="302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21CDBA8E-45E2-3024-7E10-1FE90D63405D}"/>
              </a:ext>
            </a:extLst>
          </p:cNvPr>
          <p:cNvCxnSpPr>
            <a:cxnSpLocks/>
            <a:stCxn id="52" idx="6"/>
            <a:endCxn id="20" idx="1"/>
          </p:cNvCxnSpPr>
          <p:nvPr/>
        </p:nvCxnSpPr>
        <p:spPr>
          <a:xfrm>
            <a:off x="4548960" y="1819735"/>
            <a:ext cx="145630" cy="81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a:extLst>
              <a:ext uri="{FF2B5EF4-FFF2-40B4-BE49-F238E27FC236}">
                <a16:creationId xmlns:a16="http://schemas.microsoft.com/office/drawing/2014/main" id="{AD8B8636-9B00-2D70-1FBC-D390EA17AD5D}"/>
              </a:ext>
            </a:extLst>
          </p:cNvPr>
          <p:cNvCxnSpPr>
            <a:cxnSpLocks/>
            <a:stCxn id="52" idx="4"/>
            <a:endCxn id="40" idx="1"/>
          </p:cNvCxnSpPr>
          <p:nvPr/>
        </p:nvCxnSpPr>
        <p:spPr>
          <a:xfrm>
            <a:off x="4098960" y="2269735"/>
            <a:ext cx="595630" cy="587284"/>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52" name="楕円 51">
            <a:extLst>
              <a:ext uri="{FF2B5EF4-FFF2-40B4-BE49-F238E27FC236}">
                <a16:creationId xmlns:a16="http://schemas.microsoft.com/office/drawing/2014/main" id="{B6707D77-F633-C776-ACE6-1CDFB3271740}"/>
              </a:ext>
            </a:extLst>
          </p:cNvPr>
          <p:cNvSpPr/>
          <p:nvPr/>
        </p:nvSpPr>
        <p:spPr>
          <a:xfrm>
            <a:off x="3648960" y="1369735"/>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施設や</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人員配置が</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要件か</a:t>
            </a:r>
          </a:p>
        </p:txBody>
      </p:sp>
      <p:cxnSp>
        <p:nvCxnSpPr>
          <p:cNvPr id="53" name="直線矢印コネクタ 52">
            <a:extLst>
              <a:ext uri="{FF2B5EF4-FFF2-40B4-BE49-F238E27FC236}">
                <a16:creationId xmlns:a16="http://schemas.microsoft.com/office/drawing/2014/main" id="{3F4CF6BE-C8AE-689A-7962-3387A6F11188}"/>
              </a:ext>
            </a:extLst>
          </p:cNvPr>
          <p:cNvCxnSpPr>
            <a:cxnSpLocks/>
            <a:stCxn id="6" idx="3"/>
            <a:endCxn id="52" idx="2"/>
          </p:cNvCxnSpPr>
          <p:nvPr/>
        </p:nvCxnSpPr>
        <p:spPr>
          <a:xfrm>
            <a:off x="3503330" y="1809701"/>
            <a:ext cx="145630" cy="10034"/>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70" name="表 15">
            <a:extLst>
              <a:ext uri="{FF2B5EF4-FFF2-40B4-BE49-F238E27FC236}">
                <a16:creationId xmlns:a16="http://schemas.microsoft.com/office/drawing/2014/main" id="{C718E34B-1CB4-5BDC-C1D3-23165E30A2CD}"/>
              </a:ext>
            </a:extLst>
          </p:cNvPr>
          <p:cNvGraphicFramePr>
            <a:graphicFrameLocks noGrp="1"/>
          </p:cNvGraphicFramePr>
          <p:nvPr>
            <p:extLst>
              <p:ext uri="{D42A27DB-BD31-4B8C-83A1-F6EECF244321}">
                <p14:modId xmlns:p14="http://schemas.microsoft.com/office/powerpoint/2010/main" val="1709583061"/>
              </p:ext>
            </p:extLst>
          </p:nvPr>
        </p:nvGraphicFramePr>
        <p:xfrm>
          <a:off x="7647528" y="1315598"/>
          <a:ext cx="1700457" cy="1013085"/>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09345">
                <a:tc>
                  <a:txBody>
                    <a:bodyPr/>
                    <a:lstStyle/>
                    <a:p>
                      <a:pPr algn="ctr">
                        <a:lnSpc>
                          <a:spcPct val="130000"/>
                        </a:lnSpc>
                        <a:spcAft>
                          <a:spcPts val="600"/>
                        </a:spcAft>
                      </a:pPr>
                      <a:r>
                        <a:rPr kumimoji="1" lang="ja-JP" altLang="en-US" sz="900" dirty="0">
                          <a:solidFill>
                            <a:schemeClr val="bg1"/>
                          </a:solidFill>
                        </a:rPr>
                        <a:t>別紙様式が必要か</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3740">
                <a:tc>
                  <a:txBody>
                    <a:bodyPr/>
                    <a:lstStyle/>
                    <a:p>
                      <a:pPr algn="ctr">
                        <a:lnSpc>
                          <a:spcPct val="130000"/>
                        </a:lnSpc>
                        <a:spcAft>
                          <a:spcPts val="600"/>
                        </a:spcAft>
                      </a:pPr>
                      <a:r>
                        <a:rPr kumimoji="1" lang="ja-JP" altLang="en-US" sz="900" dirty="0">
                          <a:solidFill>
                            <a:schemeClr val="accent1"/>
                          </a:solidFill>
                        </a:rPr>
                        <a:t>体制届等の他、別紙が必要な場合があります。（別紙様式等の提出補助資料を参照。）</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sp>
        <p:nvSpPr>
          <p:cNvPr id="89" name="楕円 88">
            <a:extLst>
              <a:ext uri="{FF2B5EF4-FFF2-40B4-BE49-F238E27FC236}">
                <a16:creationId xmlns:a16="http://schemas.microsoft.com/office/drawing/2014/main" id="{AAD212F4-A60E-D557-2101-A66DF3CD6FFF}"/>
              </a:ext>
            </a:extLst>
          </p:cNvPr>
          <p:cNvSpPr/>
          <p:nvPr/>
        </p:nvSpPr>
        <p:spPr>
          <a:xfrm>
            <a:off x="6564152" y="1376872"/>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別紙が必要な</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加算等か</a:t>
            </a:r>
          </a:p>
        </p:txBody>
      </p:sp>
      <p:cxnSp>
        <p:nvCxnSpPr>
          <p:cNvPr id="93" name="直線矢印コネクタ 92">
            <a:extLst>
              <a:ext uri="{FF2B5EF4-FFF2-40B4-BE49-F238E27FC236}">
                <a16:creationId xmlns:a16="http://schemas.microsoft.com/office/drawing/2014/main" id="{3ADB2613-AC86-E0E8-CEBA-F0496AD126D6}"/>
              </a:ext>
            </a:extLst>
          </p:cNvPr>
          <p:cNvCxnSpPr>
            <a:cxnSpLocks/>
            <a:stCxn id="40" idx="3"/>
            <a:endCxn id="89" idx="4"/>
          </p:cNvCxnSpPr>
          <p:nvPr/>
        </p:nvCxnSpPr>
        <p:spPr>
          <a:xfrm flipV="1">
            <a:off x="6395047" y="2276872"/>
            <a:ext cx="619105" cy="58014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06" name="楕円 105">
            <a:extLst>
              <a:ext uri="{FF2B5EF4-FFF2-40B4-BE49-F238E27FC236}">
                <a16:creationId xmlns:a16="http://schemas.microsoft.com/office/drawing/2014/main" id="{879D57C6-B746-6D0C-AD1B-6C50D3AB0CEB}"/>
              </a:ext>
            </a:extLst>
          </p:cNvPr>
          <p:cNvSpPr/>
          <p:nvPr/>
        </p:nvSpPr>
        <p:spPr>
          <a:xfrm>
            <a:off x="5101040" y="3444893"/>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施設や</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人員配置は</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要件にない</a:t>
            </a:r>
          </a:p>
        </p:txBody>
      </p:sp>
      <p:cxnSp>
        <p:nvCxnSpPr>
          <p:cNvPr id="115" name="直線矢印コネクタ 114">
            <a:extLst>
              <a:ext uri="{FF2B5EF4-FFF2-40B4-BE49-F238E27FC236}">
                <a16:creationId xmlns:a16="http://schemas.microsoft.com/office/drawing/2014/main" id="{29A8D9D9-9964-4B9F-EA15-316EFA935E5C}"/>
              </a:ext>
            </a:extLst>
          </p:cNvPr>
          <p:cNvCxnSpPr>
            <a:cxnSpLocks/>
            <a:stCxn id="89" idx="6"/>
            <a:endCxn id="70" idx="1"/>
          </p:cNvCxnSpPr>
          <p:nvPr/>
        </p:nvCxnSpPr>
        <p:spPr>
          <a:xfrm flipV="1">
            <a:off x="7464152" y="1822140"/>
            <a:ext cx="183376" cy="473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20" name="直線矢印コネクタ 119">
            <a:extLst>
              <a:ext uri="{FF2B5EF4-FFF2-40B4-BE49-F238E27FC236}">
                <a16:creationId xmlns:a16="http://schemas.microsoft.com/office/drawing/2014/main" id="{78303A3C-A2FF-0767-9BF6-8F48B585E96F}"/>
              </a:ext>
            </a:extLst>
          </p:cNvPr>
          <p:cNvCxnSpPr>
            <a:cxnSpLocks/>
            <a:stCxn id="70" idx="3"/>
            <a:endCxn id="139" idx="1"/>
          </p:cNvCxnSpPr>
          <p:nvPr/>
        </p:nvCxnSpPr>
        <p:spPr>
          <a:xfrm flipV="1">
            <a:off x="9347985" y="1818948"/>
            <a:ext cx="274771" cy="319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139" name="表 15">
            <a:extLst>
              <a:ext uri="{FF2B5EF4-FFF2-40B4-BE49-F238E27FC236}">
                <a16:creationId xmlns:a16="http://schemas.microsoft.com/office/drawing/2014/main" id="{7224111E-46E9-8A7A-4B3D-A55171FB9B1A}"/>
              </a:ext>
            </a:extLst>
          </p:cNvPr>
          <p:cNvGraphicFramePr>
            <a:graphicFrameLocks noGrp="1"/>
          </p:cNvGraphicFramePr>
          <p:nvPr>
            <p:extLst>
              <p:ext uri="{D42A27DB-BD31-4B8C-83A1-F6EECF244321}">
                <p14:modId xmlns:p14="http://schemas.microsoft.com/office/powerpoint/2010/main" val="3683726474"/>
              </p:ext>
            </p:extLst>
          </p:nvPr>
        </p:nvGraphicFramePr>
        <p:xfrm>
          <a:off x="9622756" y="1312406"/>
          <a:ext cx="1700457" cy="1013085"/>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09345">
                <a:tc>
                  <a:txBody>
                    <a:bodyPr/>
                    <a:lstStyle/>
                    <a:p>
                      <a:pPr algn="ctr">
                        <a:lnSpc>
                          <a:spcPct val="130000"/>
                        </a:lnSpc>
                        <a:spcAft>
                          <a:spcPts val="600"/>
                        </a:spcAft>
                      </a:pPr>
                      <a:r>
                        <a:rPr kumimoji="1" lang="ja-JP" altLang="en-US" sz="900" dirty="0">
                          <a:solidFill>
                            <a:schemeClr val="bg1"/>
                          </a:solidFill>
                        </a:rPr>
                        <a:t>必要書類の準備</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3740">
                <a:tc>
                  <a:txBody>
                    <a:bodyPr/>
                    <a:lstStyle/>
                    <a:p>
                      <a:pPr algn="ctr">
                        <a:lnSpc>
                          <a:spcPct val="130000"/>
                        </a:lnSpc>
                        <a:spcAft>
                          <a:spcPts val="600"/>
                        </a:spcAft>
                      </a:pPr>
                      <a:r>
                        <a:rPr kumimoji="1" lang="ja-JP" altLang="en-US" sz="900" dirty="0">
                          <a:solidFill>
                            <a:schemeClr val="accent1"/>
                          </a:solidFill>
                        </a:rPr>
                        <a:t>連絡票・体制届・状況一覧表</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と左記資料を用意</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sp>
        <p:nvSpPr>
          <p:cNvPr id="141" name="四角形: 角を丸くする 140">
            <a:extLst>
              <a:ext uri="{FF2B5EF4-FFF2-40B4-BE49-F238E27FC236}">
                <a16:creationId xmlns:a16="http://schemas.microsoft.com/office/drawing/2014/main" id="{9DCF68CE-6F98-D7C7-C66B-0BC47509C202}"/>
              </a:ext>
            </a:extLst>
          </p:cNvPr>
          <p:cNvSpPr/>
          <p:nvPr/>
        </p:nvSpPr>
        <p:spPr>
          <a:xfrm>
            <a:off x="11568341" y="1290813"/>
            <a:ext cx="504323" cy="3002269"/>
          </a:xfrm>
          <a:prstGeom prst="roundRect">
            <a:avLst>
              <a:gd name="adj" fmla="val 7597"/>
            </a:avLst>
          </a:prstGeom>
          <a:solidFill>
            <a:schemeClr val="accent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vert="eaVert" wrap="none" rtlCol="0" anchor="ctr"/>
          <a:lstStyle/>
          <a:p>
            <a:pPr algn="ctr">
              <a:lnSpc>
                <a:spcPct val="130000"/>
              </a:lnSpc>
              <a:spcAft>
                <a:spcPts val="600"/>
              </a:spcAft>
            </a:pPr>
            <a:r>
              <a:rPr kumimoji="1" lang="ja-JP" altLang="en-US" sz="900" dirty="0">
                <a:solidFill>
                  <a:schemeClr val="bg1"/>
                </a:solidFill>
              </a:rPr>
              <a:t>提出準備終了</a:t>
            </a:r>
          </a:p>
        </p:txBody>
      </p:sp>
      <p:sp>
        <p:nvSpPr>
          <p:cNvPr id="142" name="四角形: 角を丸くする 141">
            <a:extLst>
              <a:ext uri="{FF2B5EF4-FFF2-40B4-BE49-F238E27FC236}">
                <a16:creationId xmlns:a16="http://schemas.microsoft.com/office/drawing/2014/main" id="{8767F53F-FAA2-E361-3C95-36C1DE843F1F}"/>
              </a:ext>
            </a:extLst>
          </p:cNvPr>
          <p:cNvSpPr/>
          <p:nvPr/>
        </p:nvSpPr>
        <p:spPr>
          <a:xfrm>
            <a:off x="64511" y="4724249"/>
            <a:ext cx="504323" cy="1614207"/>
          </a:xfrm>
          <a:prstGeom prst="roundRect">
            <a:avLst>
              <a:gd name="adj" fmla="val 7597"/>
            </a:avLst>
          </a:prstGeom>
          <a:solidFill>
            <a:schemeClr val="accent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vert="eaVert" wrap="none" rtlCol="0" anchor="ctr"/>
          <a:lstStyle/>
          <a:p>
            <a:pPr algn="ctr">
              <a:lnSpc>
                <a:spcPct val="130000"/>
              </a:lnSpc>
              <a:spcAft>
                <a:spcPts val="600"/>
              </a:spcAft>
            </a:pPr>
            <a:r>
              <a:rPr kumimoji="1" lang="ja-JP" altLang="en-US" sz="900" dirty="0">
                <a:solidFill>
                  <a:schemeClr val="bg1"/>
                </a:solidFill>
              </a:rPr>
              <a:t>提出時期確認</a:t>
            </a:r>
          </a:p>
        </p:txBody>
      </p:sp>
      <p:sp>
        <p:nvSpPr>
          <p:cNvPr id="151" name="楕円 150">
            <a:extLst>
              <a:ext uri="{FF2B5EF4-FFF2-40B4-BE49-F238E27FC236}">
                <a16:creationId xmlns:a16="http://schemas.microsoft.com/office/drawing/2014/main" id="{09B0E7EF-38B6-C419-A904-B54CBED84446}"/>
              </a:ext>
            </a:extLst>
          </p:cNvPr>
          <p:cNvSpPr/>
          <p:nvPr/>
        </p:nvSpPr>
        <p:spPr>
          <a:xfrm>
            <a:off x="664388" y="4978034"/>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提出時期による</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算定開始時期</a:t>
            </a:r>
          </a:p>
        </p:txBody>
      </p:sp>
      <p:graphicFrame>
        <p:nvGraphicFramePr>
          <p:cNvPr id="152" name="表 15">
            <a:extLst>
              <a:ext uri="{FF2B5EF4-FFF2-40B4-BE49-F238E27FC236}">
                <a16:creationId xmlns:a16="http://schemas.microsoft.com/office/drawing/2014/main" id="{BF381DA7-4470-A2A7-4C4F-EC0A2CB00D93}"/>
              </a:ext>
            </a:extLst>
          </p:cNvPr>
          <p:cNvGraphicFramePr>
            <a:graphicFrameLocks noGrp="1"/>
          </p:cNvGraphicFramePr>
          <p:nvPr>
            <p:extLst>
              <p:ext uri="{D42A27DB-BD31-4B8C-83A1-F6EECF244321}">
                <p14:modId xmlns:p14="http://schemas.microsoft.com/office/powerpoint/2010/main" val="3019621160"/>
              </p:ext>
            </p:extLst>
          </p:nvPr>
        </p:nvGraphicFramePr>
        <p:xfrm>
          <a:off x="1873956" y="4743081"/>
          <a:ext cx="2893427" cy="1359213"/>
        </p:xfrm>
        <a:graphic>
          <a:graphicData uri="http://schemas.openxmlformats.org/drawingml/2006/table">
            <a:tbl>
              <a:tblPr>
                <a:tableStyleId>{5C22544A-7EE6-4342-B048-85BDC9FD1C3A}</a:tableStyleId>
              </a:tblPr>
              <a:tblGrid>
                <a:gridCol w="2893427">
                  <a:extLst>
                    <a:ext uri="{9D8B030D-6E8A-4147-A177-3AD203B41FA5}">
                      <a16:colId xmlns:a16="http://schemas.microsoft.com/office/drawing/2014/main" val="1910682320"/>
                    </a:ext>
                  </a:extLst>
                </a:gridCol>
              </a:tblGrid>
              <a:tr h="349835">
                <a:tc>
                  <a:txBody>
                    <a:bodyPr/>
                    <a:lstStyle/>
                    <a:p>
                      <a:pPr algn="ctr">
                        <a:lnSpc>
                          <a:spcPct val="130000"/>
                        </a:lnSpc>
                        <a:spcAft>
                          <a:spcPts val="600"/>
                        </a:spcAft>
                      </a:pPr>
                      <a:r>
                        <a:rPr kumimoji="1" lang="ja-JP" altLang="en-US" sz="900" dirty="0">
                          <a:solidFill>
                            <a:schemeClr val="bg1"/>
                          </a:solidFill>
                        </a:rPr>
                        <a:t>サービスにより異なる算定時期（原則の取扱）</a:t>
                      </a:r>
                    </a:p>
                  </a:txBody>
                  <a:tcPr marL="78309" marR="7830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1009378">
                <a:tc>
                  <a:txBody>
                    <a:bodyPr/>
                    <a:lstStyle/>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900" dirty="0">
                          <a:solidFill>
                            <a:schemeClr val="accent1"/>
                          </a:solidFill>
                        </a:rPr>
                        <a:t>毎月</a:t>
                      </a:r>
                      <a:r>
                        <a:rPr kumimoji="1" lang="en-US" altLang="ja-JP" sz="900" dirty="0">
                          <a:solidFill>
                            <a:schemeClr val="accent1"/>
                          </a:solidFill>
                        </a:rPr>
                        <a:t>15</a:t>
                      </a:r>
                      <a:r>
                        <a:rPr kumimoji="1" lang="ja-JP" altLang="en-US" sz="900" dirty="0">
                          <a:solidFill>
                            <a:schemeClr val="accent1"/>
                          </a:solidFill>
                        </a:rPr>
                        <a:t>日までに提出で、翌月</a:t>
                      </a:r>
                      <a:r>
                        <a:rPr kumimoji="1" lang="en-US" altLang="ja-JP" sz="900" dirty="0">
                          <a:solidFill>
                            <a:schemeClr val="accent1"/>
                          </a:solidFill>
                        </a:rPr>
                        <a:t>1</a:t>
                      </a:r>
                      <a:r>
                        <a:rPr kumimoji="1" lang="ja-JP" altLang="en-US" sz="900" dirty="0">
                          <a:solidFill>
                            <a:schemeClr val="accent1"/>
                          </a:solidFill>
                        </a:rPr>
                        <a:t>日から算定。</a:t>
                      </a:r>
                      <a:endParaRPr kumimoji="1" lang="en-US" altLang="ja-JP" sz="900" dirty="0">
                        <a:solidFill>
                          <a:schemeClr val="accent1"/>
                        </a:solidFill>
                      </a:endParaRPr>
                    </a:p>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900" dirty="0">
                          <a:solidFill>
                            <a:schemeClr val="accent1"/>
                          </a:solidFill>
                        </a:rPr>
                        <a:t>もしくは</a:t>
                      </a:r>
                      <a:endParaRPr kumimoji="1" lang="en-US" altLang="ja-JP" sz="900" dirty="0">
                        <a:solidFill>
                          <a:schemeClr val="accent1"/>
                        </a:solidFill>
                      </a:endParaRPr>
                    </a:p>
                    <a:p>
                      <a:pPr marL="0" marR="0" lvl="0" indent="0" algn="ctr" defTabSz="914400" rtl="0" eaLnBrk="1" fontAlgn="auto" latinLnBrk="0" hangingPunct="1">
                        <a:lnSpc>
                          <a:spcPct val="130000"/>
                        </a:lnSpc>
                        <a:spcBef>
                          <a:spcPts val="0"/>
                        </a:spcBef>
                        <a:spcAft>
                          <a:spcPts val="600"/>
                        </a:spcAft>
                        <a:buClrTx/>
                        <a:buSzTx/>
                        <a:buFontTx/>
                        <a:buNone/>
                        <a:tabLst/>
                        <a:defRPr/>
                      </a:pPr>
                      <a:r>
                        <a:rPr kumimoji="1" lang="ja-JP" altLang="en-US" sz="900" dirty="0">
                          <a:solidFill>
                            <a:schemeClr val="accent1"/>
                          </a:solidFill>
                        </a:rPr>
                        <a:t>届出受理された日が属する翌月（届出が受理された日が月の初日である場合は当該月）から算定。</a:t>
                      </a:r>
                    </a:p>
                  </a:txBody>
                  <a:tcPr marL="78309" marR="7830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153" name="直線矢印コネクタ 152">
            <a:extLst>
              <a:ext uri="{FF2B5EF4-FFF2-40B4-BE49-F238E27FC236}">
                <a16:creationId xmlns:a16="http://schemas.microsoft.com/office/drawing/2014/main" id="{74110196-833A-43A6-36D7-A63E3FAAE16E}"/>
              </a:ext>
            </a:extLst>
          </p:cNvPr>
          <p:cNvCxnSpPr>
            <a:cxnSpLocks/>
            <a:stCxn id="151" idx="6"/>
            <a:endCxn id="152" idx="1"/>
          </p:cNvCxnSpPr>
          <p:nvPr/>
        </p:nvCxnSpPr>
        <p:spPr>
          <a:xfrm flipV="1">
            <a:off x="1564388" y="5422687"/>
            <a:ext cx="309568" cy="534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40DC86C2-B0F4-00AE-F9E7-154B7ABC37A6}"/>
              </a:ext>
            </a:extLst>
          </p:cNvPr>
          <p:cNvCxnSpPr>
            <a:cxnSpLocks/>
            <a:stCxn id="139" idx="3"/>
          </p:cNvCxnSpPr>
          <p:nvPr/>
        </p:nvCxnSpPr>
        <p:spPr>
          <a:xfrm flipV="1">
            <a:off x="11323213" y="1802593"/>
            <a:ext cx="245128" cy="1635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AF9757BE-16FF-4D54-6E0E-9498CC0569AF}"/>
              </a:ext>
            </a:extLst>
          </p:cNvPr>
          <p:cNvCxnSpPr>
            <a:cxnSpLocks/>
            <a:stCxn id="152" idx="3"/>
            <a:endCxn id="24" idx="2"/>
          </p:cNvCxnSpPr>
          <p:nvPr/>
        </p:nvCxnSpPr>
        <p:spPr>
          <a:xfrm flipV="1">
            <a:off x="4767383" y="5420096"/>
            <a:ext cx="725124" cy="2591"/>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23" name="四角形: 角を丸くする 22">
            <a:extLst>
              <a:ext uri="{FF2B5EF4-FFF2-40B4-BE49-F238E27FC236}">
                <a16:creationId xmlns:a16="http://schemas.microsoft.com/office/drawing/2014/main" id="{0401A8D1-0621-2610-24AD-5772D5F16A85}"/>
              </a:ext>
            </a:extLst>
          </p:cNvPr>
          <p:cNvSpPr/>
          <p:nvPr/>
        </p:nvSpPr>
        <p:spPr>
          <a:xfrm>
            <a:off x="11568340" y="4624007"/>
            <a:ext cx="504323" cy="1592179"/>
          </a:xfrm>
          <a:prstGeom prst="roundRect">
            <a:avLst>
              <a:gd name="adj" fmla="val 7597"/>
            </a:avLst>
          </a:prstGeom>
          <a:solidFill>
            <a:schemeClr val="accent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vert="eaVert" wrap="none" rtlCol="0" anchor="ctr"/>
          <a:lstStyle/>
          <a:p>
            <a:pPr algn="ctr">
              <a:lnSpc>
                <a:spcPct val="130000"/>
              </a:lnSpc>
              <a:spcAft>
                <a:spcPts val="600"/>
              </a:spcAft>
            </a:pPr>
            <a:r>
              <a:rPr kumimoji="1" lang="ja-JP" altLang="en-US" sz="900" dirty="0">
                <a:solidFill>
                  <a:schemeClr val="bg1"/>
                </a:solidFill>
              </a:rPr>
              <a:t>手続き完了</a:t>
            </a:r>
          </a:p>
        </p:txBody>
      </p:sp>
      <p:sp>
        <p:nvSpPr>
          <p:cNvPr id="24" name="楕円 23">
            <a:extLst>
              <a:ext uri="{FF2B5EF4-FFF2-40B4-BE49-F238E27FC236}">
                <a16:creationId xmlns:a16="http://schemas.microsoft.com/office/drawing/2014/main" id="{5B771B70-674A-31AC-1574-452750A6AFEC}"/>
              </a:ext>
            </a:extLst>
          </p:cNvPr>
          <p:cNvSpPr/>
          <p:nvPr/>
        </p:nvSpPr>
        <p:spPr>
          <a:xfrm>
            <a:off x="5492507" y="4970096"/>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補正対応が</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必要か</a:t>
            </a:r>
            <a:endParaRPr kumimoji="1" lang="en-US" altLang="ja-JP" sz="900" dirty="0">
              <a:solidFill>
                <a:schemeClr val="accent1"/>
              </a:solidFill>
            </a:endParaRPr>
          </a:p>
        </p:txBody>
      </p:sp>
      <p:graphicFrame>
        <p:nvGraphicFramePr>
          <p:cNvPr id="26" name="表 15">
            <a:extLst>
              <a:ext uri="{FF2B5EF4-FFF2-40B4-BE49-F238E27FC236}">
                <a16:creationId xmlns:a16="http://schemas.microsoft.com/office/drawing/2014/main" id="{DDE2274A-9AE7-07AC-869B-4F29986F0CC7}"/>
              </a:ext>
            </a:extLst>
          </p:cNvPr>
          <p:cNvGraphicFramePr>
            <a:graphicFrameLocks noGrp="1"/>
          </p:cNvGraphicFramePr>
          <p:nvPr>
            <p:extLst>
              <p:ext uri="{D42A27DB-BD31-4B8C-83A1-F6EECF244321}">
                <p14:modId xmlns:p14="http://schemas.microsoft.com/office/powerpoint/2010/main" val="2228779074"/>
              </p:ext>
            </p:extLst>
          </p:nvPr>
        </p:nvGraphicFramePr>
        <p:xfrm>
          <a:off x="7797772" y="4759987"/>
          <a:ext cx="1700457" cy="1359213"/>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10320">
                <a:tc>
                  <a:txBody>
                    <a:bodyPr/>
                    <a:lstStyle/>
                    <a:p>
                      <a:pPr algn="ctr">
                        <a:lnSpc>
                          <a:spcPct val="130000"/>
                        </a:lnSpc>
                        <a:spcAft>
                          <a:spcPts val="600"/>
                        </a:spcAft>
                      </a:pPr>
                      <a:r>
                        <a:rPr kumimoji="1" lang="ja-JP" altLang="en-US" sz="900" dirty="0">
                          <a:solidFill>
                            <a:schemeClr val="bg1"/>
                          </a:solidFill>
                        </a:rPr>
                        <a:t>補正対応がある</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5958">
                <a:tc>
                  <a:txBody>
                    <a:bodyPr/>
                    <a:lstStyle/>
                    <a:p>
                      <a:pPr algn="ctr">
                        <a:lnSpc>
                          <a:spcPct val="130000"/>
                        </a:lnSpc>
                        <a:spcAft>
                          <a:spcPts val="600"/>
                        </a:spcAft>
                      </a:pPr>
                      <a:r>
                        <a:rPr kumimoji="1" lang="ja-JP" altLang="en-US" sz="900" dirty="0">
                          <a:solidFill>
                            <a:schemeClr val="accent1"/>
                          </a:solidFill>
                        </a:rPr>
                        <a:t>補正の連絡があった場合は、速やかに対応をお願いします。</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対応状況によっては、加算等の算定等が遅れる場合があります。</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27" name="直線矢印コネクタ 26">
            <a:extLst>
              <a:ext uri="{FF2B5EF4-FFF2-40B4-BE49-F238E27FC236}">
                <a16:creationId xmlns:a16="http://schemas.microsoft.com/office/drawing/2014/main" id="{D88E0A11-1852-6BA2-250F-3C4D254F903C}"/>
              </a:ext>
            </a:extLst>
          </p:cNvPr>
          <p:cNvCxnSpPr>
            <a:cxnSpLocks/>
            <a:stCxn id="24" idx="6"/>
            <a:endCxn id="26" idx="1"/>
          </p:cNvCxnSpPr>
          <p:nvPr/>
        </p:nvCxnSpPr>
        <p:spPr>
          <a:xfrm>
            <a:off x="6392507" y="5420096"/>
            <a:ext cx="1405265" cy="1949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3" name="コネクタ: カギ線 32">
            <a:extLst>
              <a:ext uri="{FF2B5EF4-FFF2-40B4-BE49-F238E27FC236}">
                <a16:creationId xmlns:a16="http://schemas.microsoft.com/office/drawing/2014/main" id="{4926F1C4-900A-81F1-C382-2DA03114B3A4}"/>
              </a:ext>
            </a:extLst>
          </p:cNvPr>
          <p:cNvCxnSpPr>
            <a:cxnSpLocks/>
            <a:stCxn id="24" idx="4"/>
            <a:endCxn id="23" idx="2"/>
          </p:cNvCxnSpPr>
          <p:nvPr/>
        </p:nvCxnSpPr>
        <p:spPr>
          <a:xfrm rot="16200000" flipH="1">
            <a:off x="8708459" y="3104143"/>
            <a:ext cx="346090" cy="5877995"/>
          </a:xfrm>
          <a:prstGeom prst="bentConnector3">
            <a:avLst>
              <a:gd name="adj1" fmla="val 166052"/>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楕円 60">
            <a:extLst>
              <a:ext uri="{FF2B5EF4-FFF2-40B4-BE49-F238E27FC236}">
                <a16:creationId xmlns:a16="http://schemas.microsoft.com/office/drawing/2014/main" id="{65479403-0695-4CE6-75D9-8A470F084AE8}"/>
              </a:ext>
            </a:extLst>
          </p:cNvPr>
          <p:cNvSpPr/>
          <p:nvPr/>
        </p:nvSpPr>
        <p:spPr>
          <a:xfrm>
            <a:off x="6564152" y="5884675"/>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補正対応なし</a:t>
            </a:r>
            <a:endParaRPr kumimoji="1" lang="en-US" altLang="ja-JP" sz="900" dirty="0">
              <a:solidFill>
                <a:schemeClr val="accent1"/>
              </a:solidFill>
            </a:endParaRPr>
          </a:p>
        </p:txBody>
      </p:sp>
      <p:cxnSp>
        <p:nvCxnSpPr>
          <p:cNvPr id="62" name="直線矢印コネクタ 61">
            <a:extLst>
              <a:ext uri="{FF2B5EF4-FFF2-40B4-BE49-F238E27FC236}">
                <a16:creationId xmlns:a16="http://schemas.microsoft.com/office/drawing/2014/main" id="{5C4A4127-61E5-4E7C-5801-2D36405811B6}"/>
              </a:ext>
            </a:extLst>
          </p:cNvPr>
          <p:cNvCxnSpPr>
            <a:cxnSpLocks/>
            <a:stCxn id="26" idx="3"/>
            <a:endCxn id="64" idx="2"/>
          </p:cNvCxnSpPr>
          <p:nvPr/>
        </p:nvCxnSpPr>
        <p:spPr>
          <a:xfrm flipV="1">
            <a:off x="9498229" y="5437586"/>
            <a:ext cx="534818" cy="200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64" name="楕円 63">
            <a:extLst>
              <a:ext uri="{FF2B5EF4-FFF2-40B4-BE49-F238E27FC236}">
                <a16:creationId xmlns:a16="http://schemas.microsoft.com/office/drawing/2014/main" id="{2570210E-15DC-E559-FB78-60B33885EC2D}"/>
              </a:ext>
            </a:extLst>
          </p:cNvPr>
          <p:cNvSpPr/>
          <p:nvPr/>
        </p:nvSpPr>
        <p:spPr>
          <a:xfrm>
            <a:off x="10033047" y="4987586"/>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補正対応なし</a:t>
            </a:r>
            <a:endParaRPr kumimoji="1" lang="en-US" altLang="ja-JP" sz="900" dirty="0">
              <a:solidFill>
                <a:schemeClr val="accent1"/>
              </a:solidFill>
            </a:endParaRPr>
          </a:p>
        </p:txBody>
      </p:sp>
      <p:cxnSp>
        <p:nvCxnSpPr>
          <p:cNvPr id="66" name="直線矢印コネクタ 65">
            <a:extLst>
              <a:ext uri="{FF2B5EF4-FFF2-40B4-BE49-F238E27FC236}">
                <a16:creationId xmlns:a16="http://schemas.microsoft.com/office/drawing/2014/main" id="{4DE808D3-F606-E0C4-27EF-63A87C46F5C3}"/>
              </a:ext>
            </a:extLst>
          </p:cNvPr>
          <p:cNvCxnSpPr>
            <a:cxnSpLocks/>
            <a:stCxn id="64" idx="6"/>
            <a:endCxn id="23" idx="1"/>
          </p:cNvCxnSpPr>
          <p:nvPr/>
        </p:nvCxnSpPr>
        <p:spPr>
          <a:xfrm flipV="1">
            <a:off x="10933047" y="5420097"/>
            <a:ext cx="635293" cy="1748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4" name="楕円 3">
            <a:extLst>
              <a:ext uri="{FF2B5EF4-FFF2-40B4-BE49-F238E27FC236}">
                <a16:creationId xmlns:a16="http://schemas.microsoft.com/office/drawing/2014/main" id="{5EA962AD-480B-FFA0-CFB5-65C7231E617B}"/>
              </a:ext>
            </a:extLst>
          </p:cNvPr>
          <p:cNvSpPr/>
          <p:nvPr/>
        </p:nvSpPr>
        <p:spPr>
          <a:xfrm>
            <a:off x="8047756" y="2960595"/>
            <a:ext cx="900000" cy="900000"/>
          </a:xfrm>
          <a:prstGeom prst="ellipse">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lnSpc>
                <a:spcPct val="130000"/>
              </a:lnSpc>
              <a:spcAft>
                <a:spcPts val="600"/>
              </a:spcAft>
            </a:pPr>
            <a:r>
              <a:rPr kumimoji="1" lang="ja-JP" altLang="en-US" sz="900" dirty="0">
                <a:solidFill>
                  <a:schemeClr val="accent1"/>
                </a:solidFill>
              </a:rPr>
              <a:t>別紙に記載の</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資料がある</a:t>
            </a:r>
            <a:endParaRPr kumimoji="1" lang="en-US" altLang="ja-JP" sz="900" dirty="0">
              <a:solidFill>
                <a:schemeClr val="accent1"/>
              </a:solidFill>
            </a:endParaRPr>
          </a:p>
        </p:txBody>
      </p:sp>
      <p:cxnSp>
        <p:nvCxnSpPr>
          <p:cNvPr id="10" name="直線矢印コネクタ 9">
            <a:extLst>
              <a:ext uri="{FF2B5EF4-FFF2-40B4-BE49-F238E27FC236}">
                <a16:creationId xmlns:a16="http://schemas.microsoft.com/office/drawing/2014/main" id="{D329B4D6-B6C9-B787-9845-9AEA294BE6EC}"/>
              </a:ext>
            </a:extLst>
          </p:cNvPr>
          <p:cNvCxnSpPr>
            <a:cxnSpLocks/>
            <a:stCxn id="70" idx="2"/>
            <a:endCxn id="4" idx="0"/>
          </p:cNvCxnSpPr>
          <p:nvPr/>
        </p:nvCxnSpPr>
        <p:spPr>
          <a:xfrm>
            <a:off x="8497756" y="2328683"/>
            <a:ext cx="0" cy="63191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21" name="表 15">
            <a:extLst>
              <a:ext uri="{FF2B5EF4-FFF2-40B4-BE49-F238E27FC236}">
                <a16:creationId xmlns:a16="http://schemas.microsoft.com/office/drawing/2014/main" id="{D6D5B9F4-E304-F21A-5E81-67CD5F05617F}"/>
              </a:ext>
            </a:extLst>
          </p:cNvPr>
          <p:cNvGraphicFramePr>
            <a:graphicFrameLocks noGrp="1"/>
          </p:cNvGraphicFramePr>
          <p:nvPr>
            <p:extLst>
              <p:ext uri="{D42A27DB-BD31-4B8C-83A1-F6EECF244321}">
                <p14:modId xmlns:p14="http://schemas.microsoft.com/office/powerpoint/2010/main" val="2958333933"/>
              </p:ext>
            </p:extLst>
          </p:nvPr>
        </p:nvGraphicFramePr>
        <p:xfrm>
          <a:off x="9632819" y="2529451"/>
          <a:ext cx="1700457" cy="1762288"/>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288031">
                <a:tc>
                  <a:txBody>
                    <a:bodyPr/>
                    <a:lstStyle/>
                    <a:p>
                      <a:pPr algn="ctr">
                        <a:lnSpc>
                          <a:spcPct val="130000"/>
                        </a:lnSpc>
                        <a:spcAft>
                          <a:spcPts val="600"/>
                        </a:spcAft>
                      </a:pPr>
                      <a:r>
                        <a:rPr kumimoji="1" lang="ja-JP" altLang="en-US" sz="900" dirty="0">
                          <a:solidFill>
                            <a:schemeClr val="bg1"/>
                          </a:solidFill>
                        </a:rPr>
                        <a:t>別紙の備考欄</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1474257">
                <a:tc>
                  <a:txBody>
                    <a:bodyPr/>
                    <a:lstStyle/>
                    <a:p>
                      <a:pPr algn="ctr">
                        <a:lnSpc>
                          <a:spcPct val="130000"/>
                        </a:lnSpc>
                        <a:spcAft>
                          <a:spcPts val="600"/>
                        </a:spcAft>
                      </a:pPr>
                      <a:r>
                        <a:rPr kumimoji="1" lang="ja-JP" altLang="en-US" sz="900" dirty="0">
                          <a:solidFill>
                            <a:schemeClr val="accent1"/>
                          </a:solidFill>
                        </a:rPr>
                        <a:t>別紙中の備考欄に記載の添付資料もあわせて提出。</a:t>
                      </a:r>
                      <a:endParaRPr kumimoji="1" lang="en-US" altLang="ja-JP" sz="900" dirty="0">
                        <a:solidFill>
                          <a:schemeClr val="accent1"/>
                        </a:solidFill>
                      </a:endParaRPr>
                    </a:p>
                    <a:p>
                      <a:pPr algn="ctr">
                        <a:lnSpc>
                          <a:spcPct val="130000"/>
                        </a:lnSpc>
                        <a:spcAft>
                          <a:spcPts val="600"/>
                        </a:spcAft>
                      </a:pPr>
                      <a:r>
                        <a:rPr kumimoji="1" lang="en-US" altLang="ja-JP" sz="900" dirty="0">
                          <a:solidFill>
                            <a:schemeClr val="accent1"/>
                          </a:solidFill>
                        </a:rPr>
                        <a:t>※</a:t>
                      </a:r>
                      <a:r>
                        <a:rPr kumimoji="1" lang="ja-JP" altLang="en-US" sz="900" dirty="0">
                          <a:solidFill>
                            <a:schemeClr val="accent1"/>
                          </a:solidFill>
                        </a:rPr>
                        <a:t>「指定権者からの求めがあった場合には、速やかに提出すること。」と</a:t>
                      </a:r>
                      <a:r>
                        <a:rPr kumimoji="1" lang="ja-JP" altLang="en-US" sz="900" b="0" u="none" dirty="0">
                          <a:solidFill>
                            <a:schemeClr val="accent1"/>
                          </a:solidFill>
                        </a:rPr>
                        <a:t>記載のもの</a:t>
                      </a:r>
                      <a:r>
                        <a:rPr kumimoji="1" lang="ja-JP" altLang="en-US" sz="900" dirty="0">
                          <a:solidFill>
                            <a:schemeClr val="accent1"/>
                          </a:solidFill>
                        </a:rPr>
                        <a:t>は、</a:t>
                      </a:r>
                      <a:r>
                        <a:rPr kumimoji="1" lang="ja-JP" altLang="en-US" sz="900" u="sng" dirty="0">
                          <a:solidFill>
                            <a:schemeClr val="accent1"/>
                          </a:solidFill>
                        </a:rPr>
                        <a:t>提出する必要はありません。</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22" name="直線矢印コネクタ 21">
            <a:extLst>
              <a:ext uri="{FF2B5EF4-FFF2-40B4-BE49-F238E27FC236}">
                <a16:creationId xmlns:a16="http://schemas.microsoft.com/office/drawing/2014/main" id="{4A14B002-F63B-FA72-45CC-BD1783F3F8C7}"/>
              </a:ext>
            </a:extLst>
          </p:cNvPr>
          <p:cNvCxnSpPr>
            <a:cxnSpLocks/>
            <a:stCxn id="4" idx="6"/>
            <a:endCxn id="21" idx="1"/>
          </p:cNvCxnSpPr>
          <p:nvPr/>
        </p:nvCxnSpPr>
        <p:spPr>
          <a:xfrm>
            <a:off x="8947756" y="3410595"/>
            <a:ext cx="685063"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14BB8B69-28DA-25F8-B8C6-03C4B07B3C12}"/>
              </a:ext>
            </a:extLst>
          </p:cNvPr>
          <p:cNvCxnSpPr>
            <a:cxnSpLocks/>
            <a:stCxn id="21" idx="0"/>
            <a:endCxn id="139" idx="2"/>
          </p:cNvCxnSpPr>
          <p:nvPr/>
        </p:nvCxnSpPr>
        <p:spPr>
          <a:xfrm flipH="1" flipV="1">
            <a:off x="10472984" y="2325491"/>
            <a:ext cx="10063" cy="20396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aphicFrame>
        <p:nvGraphicFramePr>
          <p:cNvPr id="40" name="表 15">
            <a:extLst>
              <a:ext uri="{FF2B5EF4-FFF2-40B4-BE49-F238E27FC236}">
                <a16:creationId xmlns:a16="http://schemas.microsoft.com/office/drawing/2014/main" id="{B48EC25B-9C2B-1B8B-1F56-83EBBE44A37B}"/>
              </a:ext>
            </a:extLst>
          </p:cNvPr>
          <p:cNvGraphicFramePr>
            <a:graphicFrameLocks noGrp="1"/>
          </p:cNvGraphicFramePr>
          <p:nvPr>
            <p:extLst>
              <p:ext uri="{D42A27DB-BD31-4B8C-83A1-F6EECF244321}">
                <p14:modId xmlns:p14="http://schemas.microsoft.com/office/powerpoint/2010/main" val="4252404597"/>
              </p:ext>
            </p:extLst>
          </p:nvPr>
        </p:nvGraphicFramePr>
        <p:xfrm>
          <a:off x="4694590" y="2348880"/>
          <a:ext cx="1700457" cy="1016278"/>
        </p:xfrm>
        <a:graphic>
          <a:graphicData uri="http://schemas.openxmlformats.org/drawingml/2006/table">
            <a:tbl>
              <a:tblPr>
                <a:tableStyleId>{5C22544A-7EE6-4342-B048-85BDC9FD1C3A}</a:tableStyleId>
              </a:tblPr>
              <a:tblGrid>
                <a:gridCol w="1700457">
                  <a:extLst>
                    <a:ext uri="{9D8B030D-6E8A-4147-A177-3AD203B41FA5}">
                      <a16:colId xmlns:a16="http://schemas.microsoft.com/office/drawing/2014/main" val="1910682320"/>
                    </a:ext>
                  </a:extLst>
                </a:gridCol>
              </a:tblGrid>
              <a:tr h="310320">
                <a:tc>
                  <a:txBody>
                    <a:bodyPr/>
                    <a:lstStyle/>
                    <a:p>
                      <a:pPr algn="ctr">
                        <a:lnSpc>
                          <a:spcPct val="130000"/>
                        </a:lnSpc>
                        <a:spcAft>
                          <a:spcPts val="600"/>
                        </a:spcAft>
                      </a:pPr>
                      <a:r>
                        <a:rPr kumimoji="1" lang="ja-JP" altLang="en-US" sz="900" dirty="0">
                          <a:solidFill>
                            <a:schemeClr val="bg1"/>
                          </a:solidFill>
                        </a:rPr>
                        <a:t>人員配置</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2942311350"/>
                  </a:ext>
                </a:extLst>
              </a:tr>
              <a:tr h="705958">
                <a:tc>
                  <a:txBody>
                    <a:bodyPr/>
                    <a:lstStyle/>
                    <a:p>
                      <a:pPr algn="ctr">
                        <a:lnSpc>
                          <a:spcPct val="130000"/>
                        </a:lnSpc>
                        <a:spcAft>
                          <a:spcPts val="600"/>
                        </a:spcAft>
                      </a:pPr>
                      <a:r>
                        <a:rPr kumimoji="1" lang="ja-JP" altLang="en-US" sz="900" dirty="0">
                          <a:solidFill>
                            <a:schemeClr val="accent1"/>
                          </a:solidFill>
                        </a:rPr>
                        <a:t>勤務形態一覧表が必要です。</a:t>
                      </a:r>
                      <a:endParaRPr kumimoji="1" lang="en-US" altLang="ja-JP" sz="900" dirty="0">
                        <a:solidFill>
                          <a:schemeClr val="accent1"/>
                        </a:solidFill>
                      </a:endParaRPr>
                    </a:p>
                    <a:p>
                      <a:pPr algn="ctr">
                        <a:lnSpc>
                          <a:spcPct val="130000"/>
                        </a:lnSpc>
                        <a:spcAft>
                          <a:spcPts val="600"/>
                        </a:spcAft>
                      </a:pPr>
                      <a:r>
                        <a:rPr kumimoji="1" lang="ja-JP" altLang="en-US" sz="900" dirty="0">
                          <a:solidFill>
                            <a:schemeClr val="accent1"/>
                          </a:solidFill>
                        </a:rPr>
                        <a:t>（詳細は、状況一覧表の備考欄参照。標準様式１）</a:t>
                      </a:r>
                    </a:p>
                  </a:txBody>
                  <a:tcPr marL="78309" marR="78309"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6067761"/>
                  </a:ext>
                </a:extLst>
              </a:tr>
            </a:tbl>
          </a:graphicData>
        </a:graphic>
      </p:graphicFrame>
      <p:cxnSp>
        <p:nvCxnSpPr>
          <p:cNvPr id="113" name="直線矢印コネクタ 112">
            <a:extLst>
              <a:ext uri="{FF2B5EF4-FFF2-40B4-BE49-F238E27FC236}">
                <a16:creationId xmlns:a16="http://schemas.microsoft.com/office/drawing/2014/main" id="{6008CE7A-B240-9780-1DF8-1F601F7A7508}"/>
              </a:ext>
            </a:extLst>
          </p:cNvPr>
          <p:cNvCxnSpPr>
            <a:cxnSpLocks/>
            <a:stCxn id="52" idx="4"/>
            <a:endCxn id="106" idx="2"/>
          </p:cNvCxnSpPr>
          <p:nvPr/>
        </p:nvCxnSpPr>
        <p:spPr>
          <a:xfrm rot="16200000" flipH="1">
            <a:off x="3787421" y="2581274"/>
            <a:ext cx="1625158" cy="1002080"/>
          </a:xfrm>
          <a:prstGeom prst="bentConnector2">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7" name="直線矢印コネクタ 112">
            <a:extLst>
              <a:ext uri="{FF2B5EF4-FFF2-40B4-BE49-F238E27FC236}">
                <a16:creationId xmlns:a16="http://schemas.microsoft.com/office/drawing/2014/main" id="{F6572890-711A-D674-5289-0D37E8966675}"/>
              </a:ext>
            </a:extLst>
          </p:cNvPr>
          <p:cNvCxnSpPr>
            <a:cxnSpLocks/>
            <a:stCxn id="106" idx="6"/>
            <a:endCxn id="89" idx="4"/>
          </p:cNvCxnSpPr>
          <p:nvPr/>
        </p:nvCxnSpPr>
        <p:spPr>
          <a:xfrm flipV="1">
            <a:off x="6001040" y="2276872"/>
            <a:ext cx="1013112" cy="1618021"/>
          </a:xfrm>
          <a:prstGeom prst="bentConnector2">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7237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E4F6EA-C87E-5C58-1736-653258847B0B}"/>
              </a:ext>
            </a:extLst>
          </p:cNvPr>
          <p:cNvSpPr>
            <a:spLocks noGrp="1"/>
          </p:cNvSpPr>
          <p:nvPr>
            <p:ph type="title"/>
          </p:nvPr>
        </p:nvSpPr>
        <p:spPr>
          <a:xfrm>
            <a:off x="0" y="0"/>
            <a:ext cx="12191999" cy="648072"/>
          </a:xfrm>
        </p:spPr>
        <p:txBody>
          <a:bodyPr/>
          <a:lstStyle/>
          <a:p>
            <a:r>
              <a:rPr kumimoji="1" lang="ja-JP" altLang="en-US" dirty="0"/>
              <a:t>フローチャート等注釈</a:t>
            </a:r>
          </a:p>
        </p:txBody>
      </p:sp>
      <p:sp>
        <p:nvSpPr>
          <p:cNvPr id="3" name="正方形/長方形 2">
            <a:extLst>
              <a:ext uri="{FF2B5EF4-FFF2-40B4-BE49-F238E27FC236}">
                <a16:creationId xmlns:a16="http://schemas.microsoft.com/office/drawing/2014/main" id="{F9590F67-4145-EA33-4F4F-9533BD6DB6F7}"/>
              </a:ext>
            </a:extLst>
          </p:cNvPr>
          <p:cNvSpPr/>
          <p:nvPr/>
        </p:nvSpPr>
        <p:spPr>
          <a:xfrm>
            <a:off x="0" y="548680"/>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ここの注釈の内容に関わらず、各種通知等をご確認の上、必要な対応をお願いします。</a:t>
            </a:r>
          </a:p>
        </p:txBody>
      </p:sp>
      <p:sp>
        <p:nvSpPr>
          <p:cNvPr id="7" name="テキスト ボックス 6">
            <a:extLst>
              <a:ext uri="{FF2B5EF4-FFF2-40B4-BE49-F238E27FC236}">
                <a16:creationId xmlns:a16="http://schemas.microsoft.com/office/drawing/2014/main" id="{E8BA6134-68C6-A7CE-3BB3-FA02CFF88838}"/>
              </a:ext>
            </a:extLst>
          </p:cNvPr>
          <p:cNvSpPr txBox="1"/>
          <p:nvPr/>
        </p:nvSpPr>
        <p:spPr>
          <a:xfrm>
            <a:off x="0" y="1240177"/>
            <a:ext cx="12191999" cy="4210383"/>
          </a:xfrm>
          <a:prstGeom prst="rect">
            <a:avLst/>
          </a:prstGeom>
          <a:noFill/>
          <a:ln>
            <a:noFill/>
          </a:ln>
        </p:spPr>
        <p:txBody>
          <a:bodyPr wrap="square" rtlCol="0">
            <a:spAutoFit/>
          </a:bodyPr>
          <a:lstStyle/>
          <a:p>
            <a:pPr marL="342900" indent="-342900" algn="l">
              <a:lnSpc>
                <a:spcPct val="130000"/>
              </a:lnSpc>
              <a:spcAft>
                <a:spcPts val="600"/>
              </a:spcAft>
              <a:buFont typeface="+mj-ea"/>
              <a:buAutoNum type="circleNumDbPlain"/>
            </a:pPr>
            <a:r>
              <a:rPr kumimoji="1" lang="ja-JP" altLang="en-US" sz="1600" dirty="0">
                <a:latin typeface="+mn-ea"/>
              </a:rPr>
              <a:t>連絡票は任意の様式ですが、極力提出をお願いします。</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体制届とは、介護給付費算定に係る体制等に関する届出書・介護給付費算定に係る体制等に関する進達書・介護予防・日常生活支援総合事業費算定に係る体制等に関する届出書のことを指します。</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状況一覧表または体制状況一覧表とは、介護給付費算定に係る体制等</a:t>
            </a:r>
            <a:r>
              <a:rPr kumimoji="1" lang="ja-JP" altLang="en-US" sz="1600">
                <a:latin typeface="+mn-ea"/>
              </a:rPr>
              <a:t>状況一覧表・介護</a:t>
            </a:r>
            <a:r>
              <a:rPr kumimoji="1" lang="ja-JP" altLang="en-US" sz="1600" dirty="0">
                <a:latin typeface="+mn-ea"/>
              </a:rPr>
              <a:t>予防・日常生活支援総合事業費算定に係る体制等状況一覧表のことを指します。</a:t>
            </a:r>
            <a:endParaRPr kumimoji="1" lang="en-US" altLang="ja-JP" sz="1600" dirty="0">
              <a:latin typeface="+mn-ea"/>
            </a:endParaRPr>
          </a:p>
          <a:p>
            <a:pPr marL="342900" indent="-342900" algn="l">
              <a:lnSpc>
                <a:spcPct val="130000"/>
              </a:lnSpc>
              <a:spcAft>
                <a:spcPts val="600"/>
              </a:spcAft>
              <a:buFont typeface="+mj-ea"/>
              <a:buAutoNum type="circleNumDbPlain"/>
            </a:pPr>
            <a:endParaRPr kumimoji="1" lang="en-US" altLang="ja-JP" sz="1600" dirty="0">
              <a:latin typeface="+mn-ea"/>
            </a:endParaRPr>
          </a:p>
          <a:p>
            <a:pPr marL="342900" indent="-342900" algn="l">
              <a:lnSpc>
                <a:spcPct val="130000"/>
              </a:lnSpc>
              <a:spcAft>
                <a:spcPts val="600"/>
              </a:spcAft>
              <a:buFont typeface="+mj-ea"/>
              <a:buAutoNum type="circleNumDbPlain"/>
            </a:pPr>
            <a:r>
              <a:rPr kumimoji="1" lang="ja-JP" altLang="en-US" sz="1600" dirty="0">
                <a:latin typeface="+mn-ea"/>
              </a:rPr>
              <a:t>全ての書類の整合性が取れていることを確認の上提出してください。</a:t>
            </a:r>
            <a:endParaRPr kumimoji="1" lang="en-US" altLang="ja-JP" sz="1600" dirty="0">
              <a:latin typeface="+mn-ea"/>
            </a:endParaRPr>
          </a:p>
          <a:p>
            <a:pPr algn="l">
              <a:lnSpc>
                <a:spcPct val="130000"/>
              </a:lnSpc>
              <a:spcAft>
                <a:spcPts val="600"/>
              </a:spcAft>
            </a:pPr>
            <a:endParaRPr kumimoji="1" lang="en-US" altLang="ja-JP" sz="1600" dirty="0">
              <a:latin typeface="+mn-ea"/>
            </a:endParaRPr>
          </a:p>
          <a:p>
            <a:pPr algn="l">
              <a:lnSpc>
                <a:spcPct val="130000"/>
              </a:lnSpc>
              <a:spcAft>
                <a:spcPts val="600"/>
              </a:spcAft>
            </a:pPr>
            <a:r>
              <a:rPr kumimoji="1" lang="en-US" altLang="ja-JP" sz="1600" dirty="0">
                <a:latin typeface="+mn-ea"/>
              </a:rPr>
              <a:t>※</a:t>
            </a:r>
            <a:r>
              <a:rPr kumimoji="1" lang="ja-JP" altLang="en-US" sz="1600" dirty="0">
                <a:latin typeface="+mn-ea"/>
              </a:rPr>
              <a:t>様式等については、「</a:t>
            </a:r>
            <a:r>
              <a:rPr kumimoji="1" lang="ja-JP" altLang="en-US" sz="1600" dirty="0"/>
              <a:t>各種リンク」のスライドに各種リンクを用意していますので、ご利用ください。</a:t>
            </a:r>
            <a:endParaRPr kumimoji="1" lang="en-US" altLang="ja-JP" sz="1600" dirty="0">
              <a:latin typeface="+mn-ea"/>
            </a:endParaRPr>
          </a:p>
        </p:txBody>
      </p:sp>
    </p:spTree>
    <p:extLst>
      <p:ext uri="{BB962C8B-B14F-4D97-AF65-F5344CB8AC3E}">
        <p14:creationId xmlns:p14="http://schemas.microsoft.com/office/powerpoint/2010/main" val="839297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E4F6EA-C87E-5C58-1736-653258847B0B}"/>
              </a:ext>
            </a:extLst>
          </p:cNvPr>
          <p:cNvSpPr>
            <a:spLocks noGrp="1"/>
          </p:cNvSpPr>
          <p:nvPr>
            <p:ph type="title"/>
          </p:nvPr>
        </p:nvSpPr>
        <p:spPr>
          <a:xfrm>
            <a:off x="0" y="0"/>
            <a:ext cx="12191999" cy="648072"/>
          </a:xfrm>
        </p:spPr>
        <p:txBody>
          <a:bodyPr/>
          <a:lstStyle/>
          <a:p>
            <a:r>
              <a:rPr kumimoji="1" lang="ja-JP" altLang="en-US" dirty="0"/>
              <a:t>各種リンク</a:t>
            </a:r>
          </a:p>
        </p:txBody>
      </p:sp>
      <p:sp>
        <p:nvSpPr>
          <p:cNvPr id="3" name="正方形/長方形 2">
            <a:extLst>
              <a:ext uri="{FF2B5EF4-FFF2-40B4-BE49-F238E27FC236}">
                <a16:creationId xmlns:a16="http://schemas.microsoft.com/office/drawing/2014/main" id="{F9590F67-4145-EA33-4F4F-9533BD6DB6F7}"/>
              </a:ext>
            </a:extLst>
          </p:cNvPr>
          <p:cNvSpPr/>
          <p:nvPr/>
        </p:nvSpPr>
        <p:spPr>
          <a:xfrm>
            <a:off x="0" y="548680"/>
            <a:ext cx="12192000" cy="69149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30000"/>
              </a:lnSpc>
              <a:spcAft>
                <a:spcPts val="600"/>
              </a:spcAft>
            </a:pPr>
            <a:r>
              <a:rPr kumimoji="1" lang="ja-JP" altLang="en-US" sz="1600" dirty="0">
                <a:solidFill>
                  <a:schemeClr val="accent1"/>
                </a:solidFill>
              </a:rPr>
              <a:t>各種算定の手続きに必要な様式のリンクを掲載しますので、必要に応じて利用してください。</a:t>
            </a:r>
          </a:p>
        </p:txBody>
      </p:sp>
      <p:sp>
        <p:nvSpPr>
          <p:cNvPr id="7" name="テキスト ボックス 6">
            <a:extLst>
              <a:ext uri="{FF2B5EF4-FFF2-40B4-BE49-F238E27FC236}">
                <a16:creationId xmlns:a16="http://schemas.microsoft.com/office/drawing/2014/main" id="{E8BA6134-68C6-A7CE-3BB3-FA02CFF88838}"/>
              </a:ext>
            </a:extLst>
          </p:cNvPr>
          <p:cNvSpPr txBox="1"/>
          <p:nvPr/>
        </p:nvSpPr>
        <p:spPr>
          <a:xfrm>
            <a:off x="0" y="1240177"/>
            <a:ext cx="12191999" cy="5158335"/>
          </a:xfrm>
          <a:prstGeom prst="rect">
            <a:avLst/>
          </a:prstGeom>
          <a:noFill/>
          <a:ln>
            <a:noFill/>
          </a:ln>
        </p:spPr>
        <p:txBody>
          <a:bodyPr wrap="square" rtlCol="0">
            <a:spAutoFit/>
          </a:bodyPr>
          <a:lstStyle/>
          <a:p>
            <a:pPr marL="342900" indent="-342900">
              <a:lnSpc>
                <a:spcPct val="130000"/>
              </a:lnSpc>
              <a:spcAft>
                <a:spcPts val="600"/>
              </a:spcAft>
              <a:buFont typeface="Wingdings" panose="05000000000000000000" pitchFamily="2" charset="2"/>
              <a:buChar char="l"/>
            </a:pPr>
            <a:r>
              <a:rPr kumimoji="1" lang="ja-JP" altLang="en-US" sz="1600" dirty="0">
                <a:solidFill>
                  <a:schemeClr val="accent1"/>
                </a:solidFill>
              </a:rPr>
              <a:t>別紙様式等の提出補助資料</a:t>
            </a:r>
            <a:endParaRPr kumimoji="1" lang="en-US" altLang="ja-JP" sz="1600" dirty="0">
              <a:solidFill>
                <a:schemeClr val="accent1"/>
              </a:solidFill>
            </a:endParaRPr>
          </a:p>
          <a:p>
            <a:pPr>
              <a:lnSpc>
                <a:spcPct val="130000"/>
              </a:lnSpc>
              <a:spcAft>
                <a:spcPts val="600"/>
              </a:spcAft>
            </a:pPr>
            <a:r>
              <a:rPr kumimoji="1" lang="ja-JP" altLang="en-US" sz="1600" dirty="0">
                <a:latin typeface="+mn-ea"/>
              </a:rPr>
              <a:t>　　</a:t>
            </a:r>
            <a:r>
              <a:rPr lang="en-US" altLang="ja-JP" sz="1600" b="0" i="0" dirty="0">
                <a:solidFill>
                  <a:srgbClr val="333333"/>
                </a:solidFill>
                <a:effectLst/>
                <a:latin typeface="Meiryo UI" panose="020B0604030504040204" pitchFamily="50" charset="-128"/>
                <a:ea typeface="Meiryo UI" panose="020B0604030504040204" pitchFamily="50" charset="-128"/>
                <a:hlinkClick r:id="rId2"/>
              </a:rPr>
              <a:t>https://www.city.otsu.lg.jp/soshiki/020/1489/g/b/t04/63245.html</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大津市ホームページ（介護保険　事業者向け）</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3"/>
              </a:rPr>
              <a:t>https://www.city.otsu.lg.jp/kenko/kaigo/jigyosha/index.html</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介護サービス関係</a:t>
            </a:r>
            <a:r>
              <a:rPr kumimoji="1" lang="en-US" altLang="ja-JP" sz="1600" dirty="0">
                <a:latin typeface="+mn-ea"/>
              </a:rPr>
              <a:t>Q&amp;A</a:t>
            </a:r>
            <a:r>
              <a:rPr kumimoji="1" lang="ja-JP" altLang="en-US" sz="1600" dirty="0">
                <a:latin typeface="+mn-ea"/>
              </a:rPr>
              <a:t>（厚生労働省ホームページ）</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4"/>
              </a:rPr>
              <a:t>https://www.mhlw.go.jp/stf/seisakunitsuite/bunya/hukushi_kaigo/kaigo_koureisha/qa/index.html</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厚生労働省通知関係（ワムネット）</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5"/>
              </a:rPr>
              <a:t>https://www.wam.go.jp/gyoseiShiryou/detail-list?bun=020060090</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処遇改善加算に関する様式</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6"/>
              </a:rPr>
              <a:t>https://www.mhlw.go.jp/stf/seisakunitsuite/bunya/0000202201_42226.html</a:t>
            </a:r>
            <a:endParaRPr kumimoji="1" lang="en-US" altLang="ja-JP" sz="1600" dirty="0">
              <a:latin typeface="+mn-ea"/>
            </a:endParaRPr>
          </a:p>
          <a:p>
            <a:pPr marL="342900" indent="-342900">
              <a:lnSpc>
                <a:spcPct val="130000"/>
              </a:lnSpc>
              <a:spcAft>
                <a:spcPts val="600"/>
              </a:spcAft>
              <a:buFont typeface="Wingdings" panose="05000000000000000000" pitchFamily="2" charset="2"/>
              <a:buChar char="l"/>
            </a:pPr>
            <a:r>
              <a:rPr kumimoji="1" lang="ja-JP" altLang="en-US" sz="1600" dirty="0">
                <a:latin typeface="+mn-ea"/>
              </a:rPr>
              <a:t>処遇改善加算に関する問い合わせ先</a:t>
            </a:r>
            <a:endParaRPr kumimoji="1" lang="en-US" altLang="ja-JP" sz="1600" dirty="0">
              <a:latin typeface="+mn-ea"/>
            </a:endParaRPr>
          </a:p>
          <a:p>
            <a:pPr>
              <a:lnSpc>
                <a:spcPct val="130000"/>
              </a:lnSpc>
              <a:spcAft>
                <a:spcPts val="600"/>
              </a:spcAft>
            </a:pPr>
            <a:r>
              <a:rPr kumimoji="1" lang="ja-JP" altLang="en-US" sz="1600" dirty="0">
                <a:latin typeface="+mn-ea"/>
              </a:rPr>
              <a:t>　  ０５０－３７３３－０２２２（受付時間：９：００～１８：００（土日含む））</a:t>
            </a:r>
            <a:endParaRPr kumimoji="1" lang="en-US" altLang="ja-JP" sz="1600" dirty="0">
              <a:latin typeface="+mn-ea"/>
            </a:endParaRPr>
          </a:p>
          <a:p>
            <a:pPr>
              <a:lnSpc>
                <a:spcPct val="130000"/>
              </a:lnSpc>
              <a:spcAft>
                <a:spcPts val="600"/>
              </a:spcAft>
            </a:pPr>
            <a:r>
              <a:rPr kumimoji="1" lang="ja-JP" altLang="en-US" sz="1600" dirty="0">
                <a:latin typeface="+mn-ea"/>
              </a:rPr>
              <a:t>　　</a:t>
            </a:r>
            <a:r>
              <a:rPr kumimoji="1" lang="en-US" altLang="ja-JP" sz="1600" dirty="0">
                <a:latin typeface="+mn-ea"/>
                <a:hlinkClick r:id="rId7"/>
              </a:rPr>
              <a:t>https://www.mhlw.go.jp/content/12404000/001243571.pdf</a:t>
            </a:r>
            <a:endParaRPr kumimoji="1" lang="en-US" altLang="ja-JP" sz="1600" dirty="0">
              <a:latin typeface="+mn-ea"/>
            </a:endParaRPr>
          </a:p>
        </p:txBody>
      </p:sp>
    </p:spTree>
    <p:extLst>
      <p:ext uri="{BB962C8B-B14F-4D97-AF65-F5344CB8AC3E}">
        <p14:creationId xmlns:p14="http://schemas.microsoft.com/office/powerpoint/2010/main" val="2123966547"/>
      </p:ext>
    </p:extLst>
  </p:cSld>
  <p:clrMapOvr>
    <a:masterClrMapping/>
  </p:clrMapOvr>
</p:sld>
</file>

<file path=ppt/theme/theme1.xml><?xml version="1.0" encoding="utf-8"?>
<a:theme xmlns:a="http://schemas.openxmlformats.org/drawingml/2006/main" name="Office テーマ">
  <a:themeElements>
    <a:clrScheme name="ユーザー定義 1">
      <a:dk1>
        <a:srgbClr val="4D4D4D"/>
      </a:dk1>
      <a:lt1>
        <a:srgbClr val="FFFFFF"/>
      </a:lt1>
      <a:dk2>
        <a:srgbClr val="28889C"/>
      </a:dk2>
      <a:lt2>
        <a:srgbClr val="E7E6E6"/>
      </a:lt2>
      <a:accent1>
        <a:srgbClr val="425563"/>
      </a:accent1>
      <a:accent2>
        <a:srgbClr val="C85A8C"/>
      </a:accent2>
      <a:accent3>
        <a:srgbClr val="CE0106"/>
      </a:accent3>
      <a:accent4>
        <a:srgbClr val="EBC83C"/>
      </a:accent4>
      <a:accent5>
        <a:srgbClr val="00A08C"/>
      </a:accent5>
      <a:accent6>
        <a:srgbClr val="3B5998"/>
      </a:accent6>
      <a:hlink>
        <a:srgbClr val="1DA1F2"/>
      </a:hlink>
      <a:folHlink>
        <a:srgbClr val="954F72"/>
      </a:folHlink>
    </a:clrScheme>
    <a:fontScheme name="メイリオ‗SegoeUI">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chemeClr val="accent1"/>
          </a:solidFill>
        </a:ln>
        <a:effectLst/>
      </a:spPr>
      <a:bodyPr rtlCol="0" anchor="ctr"/>
      <a:lstStyle>
        <a:defPPr algn="l">
          <a:lnSpc>
            <a:spcPct val="130000"/>
          </a:lnSpc>
          <a:spcAft>
            <a:spcPts val="600"/>
          </a:spcAft>
          <a:defRPr dirty="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lnSpc>
            <a:spcPct val="130000"/>
          </a:lnSpc>
          <a:spcAft>
            <a:spcPts val="600"/>
          </a:spcAft>
          <a:defRPr kumimoji="1" sz="1600" dirty="0" smtClean="0">
            <a:latin typeface="+mn-ea"/>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998</Words>
  <Application>Microsoft Office PowerPoint</Application>
  <PresentationFormat>ワイド画面</PresentationFormat>
  <Paragraphs>103</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Meiryo UI</vt:lpstr>
      <vt:lpstr>メイリオ</vt:lpstr>
      <vt:lpstr>游ゴシック</vt:lpstr>
      <vt:lpstr>Arial</vt:lpstr>
      <vt:lpstr>Segoe UI</vt:lpstr>
      <vt:lpstr>Wingdings</vt:lpstr>
      <vt:lpstr>Office テーマ</vt:lpstr>
      <vt:lpstr>体制届提出時の手続きについて</vt:lpstr>
      <vt:lpstr>体制届提出時の留意事項</vt:lpstr>
      <vt:lpstr>体制届等提出フロー</vt:lpstr>
      <vt:lpstr>フローチャート等注釈</vt:lpstr>
      <vt:lpstr>各種リンク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2021-01-28T13:14:54Z</dcterms:created>
  <dcterms:modified xsi:type="dcterms:W3CDTF">2026-04-23T00:35:09Z</dcterms:modified>
</cp:coreProperties>
</file>