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Lst>
  <p:notesMasterIdLst>
    <p:notesMasterId r:id="rId7"/>
  </p:notesMasterIdLst>
  <p:sldIdLst>
    <p:sldId id="336" r:id="rId2"/>
    <p:sldId id="337" r:id="rId3"/>
    <p:sldId id="333" r:id="rId4"/>
    <p:sldId id="334" r:id="rId5"/>
    <p:sldId id="335" r:id="rId6"/>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9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8889C"/>
    <a:srgbClr val="78FFD6"/>
    <a:srgbClr val="A8FF78"/>
    <a:srgbClr val="F7797D"/>
    <a:srgbClr val="FBD786"/>
    <a:srgbClr val="C6FFD3"/>
    <a:srgbClr val="000000"/>
    <a:srgbClr val="7D7D7D"/>
    <a:srgbClr val="003366"/>
    <a:srgbClr val="B000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22" autoAdjust="0"/>
    <p:restoredTop sz="96187" autoAdjust="0"/>
  </p:normalViewPr>
  <p:slideViewPr>
    <p:cSldViewPr>
      <p:cViewPr varScale="1">
        <p:scale>
          <a:sx n="106" d="100"/>
          <a:sy n="106" d="100"/>
        </p:scale>
        <p:origin x="1140" y="108"/>
      </p:cViewPr>
      <p:guideLst>
        <p:guide orient="horz" pos="2160"/>
        <p:guide pos="379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CA49738D-D75D-40B1-BF46-FC9ACBB15E75}" type="datetimeFigureOut">
              <a:rPr kumimoji="1" lang="ja-JP" altLang="en-US" smtClean="0"/>
              <a:t>2024/7/25</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22E5198F-549A-4508-B579-8CA394E94788}" type="slidenum">
              <a:rPr kumimoji="1" lang="ja-JP" altLang="en-US" smtClean="0"/>
              <a:t>‹#›</a:t>
            </a:fld>
            <a:endParaRPr kumimoji="1" lang="ja-JP" altLang="en-US"/>
          </a:p>
        </p:txBody>
      </p:sp>
    </p:spTree>
    <p:extLst>
      <p:ext uri="{BB962C8B-B14F-4D97-AF65-F5344CB8AC3E}">
        <p14:creationId xmlns:p14="http://schemas.microsoft.com/office/powerpoint/2010/main" val="9082678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BE827E-404A-42BE-A160-655696A58482}"/>
              </a:ext>
            </a:extLst>
          </p:cNvPr>
          <p:cNvSpPr>
            <a:spLocks noGrp="1"/>
          </p:cNvSpPr>
          <p:nvPr>
            <p:ph type="title"/>
          </p:nvPr>
        </p:nvSpPr>
        <p:spPr>
          <a:xfrm>
            <a:off x="2518466" y="3429000"/>
            <a:ext cx="7155068" cy="0"/>
          </a:xfrm>
          <a:ln>
            <a:solidFill>
              <a:schemeClr val="tx1"/>
            </a:solidFill>
          </a:ln>
        </p:spPr>
        <p:txBody>
          <a:bodyPr bIns="360000"/>
          <a:lstStyle>
            <a:lvl1pPr algn="ctr">
              <a:lnSpc>
                <a:spcPct val="130000"/>
              </a:lnSpc>
              <a:spcAft>
                <a:spcPts val="600"/>
              </a:spcAft>
              <a:defRPr sz="3200">
                <a:solidFill>
                  <a:schemeClr val="tx1"/>
                </a:solidFill>
              </a:defRPr>
            </a:lvl1pPr>
          </a:lstStyle>
          <a:p>
            <a:endParaRPr kumimoji="1" lang="ja-JP" altLang="en-US" dirty="0"/>
          </a:p>
        </p:txBody>
      </p:sp>
      <p:sp>
        <p:nvSpPr>
          <p:cNvPr id="3" name="フッター プレースホルダー 2">
            <a:extLst>
              <a:ext uri="{FF2B5EF4-FFF2-40B4-BE49-F238E27FC236}">
                <a16:creationId xmlns:a16="http://schemas.microsoft.com/office/drawing/2014/main" id="{5C185BAD-3CED-4FEE-B5D8-BCE844DC3652}"/>
              </a:ext>
            </a:extLst>
          </p:cNvPr>
          <p:cNvSpPr>
            <a:spLocks noGrp="1"/>
          </p:cNvSpPr>
          <p:nvPr>
            <p:ph type="ftr" sz="quarter" idx="10"/>
          </p:nvPr>
        </p:nvSpPr>
        <p:spPr/>
        <p:txBody>
          <a:bodyPr/>
          <a:lstStyle/>
          <a:p>
            <a:r>
              <a:rPr kumimoji="1" lang="en-US" altLang="ja-JP" dirty="0"/>
              <a:t>Copyright.</a:t>
            </a:r>
            <a:endParaRPr kumimoji="1" lang="ja-JP" altLang="en-US" dirty="0"/>
          </a:p>
        </p:txBody>
      </p:sp>
      <p:sp>
        <p:nvSpPr>
          <p:cNvPr id="4" name="スライド番号プレースホルダー 3">
            <a:extLst>
              <a:ext uri="{FF2B5EF4-FFF2-40B4-BE49-F238E27FC236}">
                <a16:creationId xmlns:a16="http://schemas.microsoft.com/office/drawing/2014/main" id="{080AAF1B-0C4A-4398-BA98-D5B176AA5AB3}"/>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
        <p:nvSpPr>
          <p:cNvPr id="6" name="テキスト プレースホルダー 5">
            <a:extLst>
              <a:ext uri="{FF2B5EF4-FFF2-40B4-BE49-F238E27FC236}">
                <a16:creationId xmlns:a16="http://schemas.microsoft.com/office/drawing/2014/main" id="{46F9050E-5634-4EA3-B360-83633D8E5801}"/>
              </a:ext>
            </a:extLst>
          </p:cNvPr>
          <p:cNvSpPr>
            <a:spLocks noGrp="1"/>
          </p:cNvSpPr>
          <p:nvPr>
            <p:ph type="body" sz="quarter" idx="12" hasCustomPrompt="1"/>
          </p:nvPr>
        </p:nvSpPr>
        <p:spPr>
          <a:xfrm>
            <a:off x="3838575" y="3778250"/>
            <a:ext cx="4383088" cy="1190561"/>
          </a:xfrm>
        </p:spPr>
        <p:txBody>
          <a:bodyPr anchor="t"/>
          <a:lstStyle>
            <a:lvl1pPr algn="ctr">
              <a:lnSpc>
                <a:spcPct val="130000"/>
              </a:lnSpc>
              <a:spcAft>
                <a:spcPts val="600"/>
              </a:spcAft>
              <a:defRPr>
                <a:solidFill>
                  <a:schemeClr val="tx1"/>
                </a:solidFill>
              </a:defRPr>
            </a:lvl1pPr>
          </a:lstStyle>
          <a:p>
            <a:pPr lvl="0"/>
            <a:r>
              <a:rPr kumimoji="1" lang="ja-JP" altLang="en-US" dirty="0"/>
              <a:t>社名を入力</a:t>
            </a:r>
          </a:p>
        </p:txBody>
      </p:sp>
      <p:sp>
        <p:nvSpPr>
          <p:cNvPr id="7" name="テキスト プレースホルダー 5">
            <a:extLst>
              <a:ext uri="{FF2B5EF4-FFF2-40B4-BE49-F238E27FC236}">
                <a16:creationId xmlns:a16="http://schemas.microsoft.com/office/drawing/2014/main" id="{CB53B960-D380-426E-B01A-8F0A5A8ADEC4}"/>
              </a:ext>
            </a:extLst>
          </p:cNvPr>
          <p:cNvSpPr>
            <a:spLocks noGrp="1"/>
          </p:cNvSpPr>
          <p:nvPr>
            <p:ph type="body" sz="quarter" idx="13" hasCustomPrompt="1"/>
          </p:nvPr>
        </p:nvSpPr>
        <p:spPr>
          <a:xfrm>
            <a:off x="3838575" y="5318060"/>
            <a:ext cx="4383088" cy="691536"/>
          </a:xfrm>
        </p:spPr>
        <p:txBody>
          <a:bodyPr anchor="t"/>
          <a:lstStyle>
            <a:lvl1pPr algn="ctr">
              <a:lnSpc>
                <a:spcPct val="130000"/>
              </a:lnSpc>
              <a:spcAft>
                <a:spcPts val="600"/>
              </a:spcAft>
              <a:defRPr>
                <a:solidFill>
                  <a:schemeClr val="tx1"/>
                </a:solidFill>
              </a:defRPr>
            </a:lvl1pPr>
          </a:lstStyle>
          <a:p>
            <a:pPr lvl="0"/>
            <a:r>
              <a:rPr kumimoji="1" lang="en-US" altLang="ja-JP" dirty="0"/>
              <a:t>YYYY</a:t>
            </a:r>
            <a:r>
              <a:rPr kumimoji="1" lang="ja-JP" altLang="en-US" dirty="0"/>
              <a:t>年</a:t>
            </a:r>
            <a:r>
              <a:rPr kumimoji="1" lang="en-US" altLang="ja-JP" dirty="0"/>
              <a:t>MM</a:t>
            </a:r>
            <a:r>
              <a:rPr kumimoji="1" lang="ja-JP" altLang="en-US" dirty="0"/>
              <a:t>月</a:t>
            </a:r>
            <a:r>
              <a:rPr kumimoji="1" lang="en-US" altLang="ja-JP" dirty="0"/>
              <a:t>DD</a:t>
            </a:r>
            <a:r>
              <a:rPr kumimoji="1" lang="ja-JP" altLang="en-US" dirty="0"/>
              <a:t>日</a:t>
            </a:r>
          </a:p>
        </p:txBody>
      </p:sp>
      <p:sp>
        <p:nvSpPr>
          <p:cNvPr id="14" name="フリーフォーム: 図形 13">
            <a:extLst>
              <a:ext uri="{FF2B5EF4-FFF2-40B4-BE49-F238E27FC236}">
                <a16:creationId xmlns:a16="http://schemas.microsoft.com/office/drawing/2014/main" id="{59FCE081-65E5-453E-8E38-5E7661772D20}"/>
              </a:ext>
            </a:extLst>
          </p:cNvPr>
          <p:cNvSpPr/>
          <p:nvPr userDrawn="1"/>
        </p:nvSpPr>
        <p:spPr>
          <a:xfrm>
            <a:off x="0" y="0"/>
            <a:ext cx="1690222" cy="6858000"/>
          </a:xfrm>
          <a:custGeom>
            <a:avLst/>
            <a:gdLst>
              <a:gd name="connsiteX0" fmla="*/ 0 w 1690222"/>
              <a:gd name="connsiteY0" fmla="*/ 0 h 6858000"/>
              <a:gd name="connsiteX1" fmla="*/ 1690222 w 1690222"/>
              <a:gd name="connsiteY1" fmla="*/ 0 h 6858000"/>
              <a:gd name="connsiteX2" fmla="*/ 1621167 w 1690222"/>
              <a:gd name="connsiteY2" fmla="*/ 87873 h 6858000"/>
              <a:gd name="connsiteX3" fmla="*/ 511780 w 1690222"/>
              <a:gd name="connsiteY3" fmla="*/ 3429001 h 6858000"/>
              <a:gd name="connsiteX4" fmla="*/ 1621167 w 1690222"/>
              <a:gd name="connsiteY4" fmla="*/ 6770129 h 6858000"/>
              <a:gd name="connsiteX5" fmla="*/ 1690220 w 1690222"/>
              <a:gd name="connsiteY5" fmla="*/ 6858000 h 6858000"/>
              <a:gd name="connsiteX6" fmla="*/ 0 w 1690222"/>
              <a:gd name="connsiteY6" fmla="*/ 6858000 h 6858000"/>
              <a:gd name="connsiteX7" fmla="*/ 0 w 1690222"/>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0222" h="6858000">
                <a:moveTo>
                  <a:pt x="0" y="0"/>
                </a:moveTo>
                <a:lnTo>
                  <a:pt x="1690222" y="0"/>
                </a:lnTo>
                <a:lnTo>
                  <a:pt x="1621167" y="87873"/>
                </a:lnTo>
                <a:cubicBezTo>
                  <a:pt x="924401" y="1019559"/>
                  <a:pt x="511780" y="2176094"/>
                  <a:pt x="511780" y="3429001"/>
                </a:cubicBezTo>
                <a:cubicBezTo>
                  <a:pt x="511780" y="4681909"/>
                  <a:pt x="924401" y="5838444"/>
                  <a:pt x="1621167" y="6770129"/>
                </a:cubicBezTo>
                <a:lnTo>
                  <a:pt x="1690220" y="6858000"/>
                </a:lnTo>
                <a:lnTo>
                  <a:pt x="0" y="6858000"/>
                </a:lnTo>
                <a:lnTo>
                  <a:pt x="0" y="0"/>
                </a:lnTo>
                <a:close/>
              </a:path>
            </a:pathLst>
          </a:cu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30000"/>
              </a:lnSpc>
              <a:spcAft>
                <a:spcPts val="600"/>
              </a:spcAft>
            </a:pPr>
            <a:endParaRPr kumimoji="1" lang="ja-JP" altLang="en-US" sz="1600" dirty="0">
              <a:solidFill>
                <a:schemeClr val="tx1"/>
              </a:solidFill>
              <a:latin typeface="+mn-ea"/>
            </a:endParaRPr>
          </a:p>
        </p:txBody>
      </p:sp>
      <p:sp>
        <p:nvSpPr>
          <p:cNvPr id="13" name="フリーフォーム: 図形 12">
            <a:extLst>
              <a:ext uri="{FF2B5EF4-FFF2-40B4-BE49-F238E27FC236}">
                <a16:creationId xmlns:a16="http://schemas.microsoft.com/office/drawing/2014/main" id="{270E104E-1724-4E16-8E71-ED5EF664B849}"/>
              </a:ext>
            </a:extLst>
          </p:cNvPr>
          <p:cNvSpPr/>
          <p:nvPr userDrawn="1"/>
        </p:nvSpPr>
        <p:spPr>
          <a:xfrm>
            <a:off x="10501780" y="0"/>
            <a:ext cx="1690220" cy="6858000"/>
          </a:xfrm>
          <a:custGeom>
            <a:avLst/>
            <a:gdLst>
              <a:gd name="connsiteX0" fmla="*/ 0 w 1690220"/>
              <a:gd name="connsiteY0" fmla="*/ 0 h 6858000"/>
              <a:gd name="connsiteX1" fmla="*/ 1690220 w 1690220"/>
              <a:gd name="connsiteY1" fmla="*/ 0 h 6858000"/>
              <a:gd name="connsiteX2" fmla="*/ 1690220 w 1690220"/>
              <a:gd name="connsiteY2" fmla="*/ 6858000 h 6858000"/>
              <a:gd name="connsiteX3" fmla="*/ 2 w 1690220"/>
              <a:gd name="connsiteY3" fmla="*/ 6858000 h 6858000"/>
              <a:gd name="connsiteX4" fmla="*/ 69055 w 1690220"/>
              <a:gd name="connsiteY4" fmla="*/ 6770129 h 6858000"/>
              <a:gd name="connsiteX5" fmla="*/ 1178442 w 1690220"/>
              <a:gd name="connsiteY5" fmla="*/ 3429001 h 6858000"/>
              <a:gd name="connsiteX6" fmla="*/ 69055 w 1690220"/>
              <a:gd name="connsiteY6" fmla="*/ 87873 h 6858000"/>
              <a:gd name="connsiteX7" fmla="*/ 0 w 169022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0220" h="6858000">
                <a:moveTo>
                  <a:pt x="0" y="0"/>
                </a:moveTo>
                <a:lnTo>
                  <a:pt x="1690220" y="0"/>
                </a:lnTo>
                <a:lnTo>
                  <a:pt x="1690220" y="6858000"/>
                </a:lnTo>
                <a:lnTo>
                  <a:pt x="2" y="6858000"/>
                </a:lnTo>
                <a:lnTo>
                  <a:pt x="69055" y="6770129"/>
                </a:lnTo>
                <a:cubicBezTo>
                  <a:pt x="765821" y="5838444"/>
                  <a:pt x="1178442" y="4681909"/>
                  <a:pt x="1178442" y="3429001"/>
                </a:cubicBezTo>
                <a:cubicBezTo>
                  <a:pt x="1178442" y="2176094"/>
                  <a:pt x="765821" y="1019559"/>
                  <a:pt x="69055" y="87873"/>
                </a:cubicBezTo>
                <a:lnTo>
                  <a:pt x="0" y="0"/>
                </a:lnTo>
                <a:close/>
              </a:path>
            </a:pathLst>
          </a:cu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30000"/>
              </a:lnSpc>
              <a:spcAft>
                <a:spcPts val="600"/>
              </a:spcAft>
            </a:pPr>
            <a:endParaRPr kumimoji="1" lang="ja-JP" altLang="en-US" sz="1600" dirty="0">
              <a:solidFill>
                <a:schemeClr val="tx1"/>
              </a:solidFill>
              <a:latin typeface="+mn-ea"/>
            </a:endParaRPr>
          </a:p>
        </p:txBody>
      </p:sp>
    </p:spTree>
    <p:extLst>
      <p:ext uri="{BB962C8B-B14F-4D97-AF65-F5344CB8AC3E}">
        <p14:creationId xmlns:p14="http://schemas.microsoft.com/office/powerpoint/2010/main" val="3518885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B9311E-F68C-4701-8498-2CBBFCEB1049}"/>
              </a:ext>
            </a:extLst>
          </p:cNvPr>
          <p:cNvSpPr>
            <a:spLocks noGrp="1"/>
          </p:cNvSpPr>
          <p:nvPr>
            <p:ph type="title" hasCustomPrompt="1"/>
          </p:nvPr>
        </p:nvSpPr>
        <p:spPr>
          <a:xfrm>
            <a:off x="335901" y="620688"/>
            <a:ext cx="11523307" cy="0"/>
          </a:xfrm>
          <a:ln>
            <a:solidFill>
              <a:schemeClr val="tx1"/>
            </a:solidFill>
          </a:ln>
        </p:spPr>
        <p:txBody>
          <a:bodyPr/>
          <a:lstStyle>
            <a:lvl1pPr>
              <a:lnSpc>
                <a:spcPct val="130000"/>
              </a:lnSpc>
              <a:spcAft>
                <a:spcPts val="600"/>
              </a:spcAft>
              <a:defRPr sz="2000">
                <a:solidFill>
                  <a:schemeClr val="tx1"/>
                </a:solidFill>
              </a:defRPr>
            </a:lvl1pPr>
          </a:lstStyle>
          <a:p>
            <a:r>
              <a:rPr kumimoji="1" lang="ja-JP" altLang="en-US" dirty="0"/>
              <a:t>目次</a:t>
            </a:r>
          </a:p>
        </p:txBody>
      </p:sp>
      <p:sp>
        <p:nvSpPr>
          <p:cNvPr id="3" name="フッター プレースホルダー 2">
            <a:extLst>
              <a:ext uri="{FF2B5EF4-FFF2-40B4-BE49-F238E27FC236}">
                <a16:creationId xmlns:a16="http://schemas.microsoft.com/office/drawing/2014/main" id="{726A25F4-89DE-4F58-A545-DCC51937764A}"/>
              </a:ext>
            </a:extLst>
          </p:cNvPr>
          <p:cNvSpPr>
            <a:spLocks noGrp="1"/>
          </p:cNvSpPr>
          <p:nvPr>
            <p:ph type="ftr" sz="quarter" idx="10"/>
          </p:nvPr>
        </p:nvSpPr>
        <p:spPr/>
        <p:txBody>
          <a:bodyPr/>
          <a:lstStyle>
            <a:lvl1pPr>
              <a:lnSpc>
                <a:spcPct val="130000"/>
              </a:lnSpc>
              <a:spcAft>
                <a:spcPts val="600"/>
              </a:spcAft>
              <a:defRPr/>
            </a:lvl1p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CBE4C7E5-2C2C-4C1B-900C-4FEF0C6CAA85}"/>
              </a:ext>
            </a:extLst>
          </p:cNvPr>
          <p:cNvSpPr>
            <a:spLocks noGrp="1"/>
          </p:cNvSpPr>
          <p:nvPr>
            <p:ph type="sldNum" sz="quarter" idx="11"/>
          </p:nvPr>
        </p:nvSpPr>
        <p:spPr/>
        <p:txBody>
          <a:bodyPr/>
          <a:lstStyle>
            <a:lvl1pPr>
              <a:lnSpc>
                <a:spcPct val="130000"/>
              </a:lnSpc>
              <a:spcAft>
                <a:spcPts val="600"/>
              </a:spcAft>
              <a:defRPr/>
            </a:lvl1pPr>
          </a:lstStyle>
          <a:p>
            <a:fld id="{5A624458-F4DE-4903-8109-826F45244856}" type="slidenum">
              <a:rPr kumimoji="1" lang="ja-JP" altLang="en-US" smtClean="0"/>
              <a:pPr/>
              <a:t>‹#›</a:t>
            </a:fld>
            <a:endParaRPr kumimoji="1" lang="ja-JP" altLang="en-US"/>
          </a:p>
        </p:txBody>
      </p:sp>
      <p:sp>
        <p:nvSpPr>
          <p:cNvPr id="10" name="テキスト プレースホルダー 10">
            <a:extLst>
              <a:ext uri="{FF2B5EF4-FFF2-40B4-BE49-F238E27FC236}">
                <a16:creationId xmlns:a16="http://schemas.microsoft.com/office/drawing/2014/main" id="{B232D7A6-1B18-4CC4-A924-F02DD2F66F69}"/>
              </a:ext>
            </a:extLst>
          </p:cNvPr>
          <p:cNvSpPr>
            <a:spLocks noGrp="1"/>
          </p:cNvSpPr>
          <p:nvPr>
            <p:ph type="body" sz="quarter" idx="15"/>
          </p:nvPr>
        </p:nvSpPr>
        <p:spPr>
          <a:xfrm>
            <a:off x="594773" y="1278865"/>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1" name="テキスト プレースホルダー 10">
            <a:extLst>
              <a:ext uri="{FF2B5EF4-FFF2-40B4-BE49-F238E27FC236}">
                <a16:creationId xmlns:a16="http://schemas.microsoft.com/office/drawing/2014/main" id="{1D37A1EA-B107-467D-9EA7-A3D6FABE26C3}"/>
              </a:ext>
            </a:extLst>
          </p:cNvPr>
          <p:cNvSpPr>
            <a:spLocks noGrp="1"/>
          </p:cNvSpPr>
          <p:nvPr>
            <p:ph type="body" sz="quarter" idx="16"/>
          </p:nvPr>
        </p:nvSpPr>
        <p:spPr>
          <a:xfrm>
            <a:off x="1388853" y="1805677"/>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6" name="テキスト プレースホルダー 10">
            <a:extLst>
              <a:ext uri="{FF2B5EF4-FFF2-40B4-BE49-F238E27FC236}">
                <a16:creationId xmlns:a16="http://schemas.microsoft.com/office/drawing/2014/main" id="{A45A46C7-FB65-47F1-94C1-05E67F7DF2E6}"/>
              </a:ext>
            </a:extLst>
          </p:cNvPr>
          <p:cNvSpPr>
            <a:spLocks noGrp="1"/>
          </p:cNvSpPr>
          <p:nvPr>
            <p:ph type="body" sz="quarter" idx="17"/>
          </p:nvPr>
        </p:nvSpPr>
        <p:spPr>
          <a:xfrm>
            <a:off x="594773" y="2466164"/>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2"/>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7" name="テキスト プレースホルダー 10">
            <a:extLst>
              <a:ext uri="{FF2B5EF4-FFF2-40B4-BE49-F238E27FC236}">
                <a16:creationId xmlns:a16="http://schemas.microsoft.com/office/drawing/2014/main" id="{BDA459BE-460D-4F78-B310-CBE8E344E11C}"/>
              </a:ext>
            </a:extLst>
          </p:cNvPr>
          <p:cNvSpPr>
            <a:spLocks noGrp="1"/>
          </p:cNvSpPr>
          <p:nvPr>
            <p:ph type="body" sz="quarter" idx="18"/>
          </p:nvPr>
        </p:nvSpPr>
        <p:spPr>
          <a:xfrm>
            <a:off x="1388853" y="2992976"/>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8" name="テキスト プレースホルダー 10">
            <a:extLst>
              <a:ext uri="{FF2B5EF4-FFF2-40B4-BE49-F238E27FC236}">
                <a16:creationId xmlns:a16="http://schemas.microsoft.com/office/drawing/2014/main" id="{7DFE000D-6490-4E4D-9F07-B21C1565A624}"/>
              </a:ext>
            </a:extLst>
          </p:cNvPr>
          <p:cNvSpPr>
            <a:spLocks noGrp="1"/>
          </p:cNvSpPr>
          <p:nvPr>
            <p:ph type="body" sz="quarter" idx="19"/>
          </p:nvPr>
        </p:nvSpPr>
        <p:spPr>
          <a:xfrm>
            <a:off x="594773" y="3653463"/>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3"/>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9" name="テキスト プレースホルダー 10">
            <a:extLst>
              <a:ext uri="{FF2B5EF4-FFF2-40B4-BE49-F238E27FC236}">
                <a16:creationId xmlns:a16="http://schemas.microsoft.com/office/drawing/2014/main" id="{51BD221F-7778-4158-AD40-43DC207610AA}"/>
              </a:ext>
            </a:extLst>
          </p:cNvPr>
          <p:cNvSpPr>
            <a:spLocks noGrp="1"/>
          </p:cNvSpPr>
          <p:nvPr>
            <p:ph type="body" sz="quarter" idx="20"/>
          </p:nvPr>
        </p:nvSpPr>
        <p:spPr>
          <a:xfrm>
            <a:off x="1388853" y="4180275"/>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0" name="テキスト プレースホルダー 10">
            <a:extLst>
              <a:ext uri="{FF2B5EF4-FFF2-40B4-BE49-F238E27FC236}">
                <a16:creationId xmlns:a16="http://schemas.microsoft.com/office/drawing/2014/main" id="{672ECA52-B525-4ECC-9C17-A9871980178E}"/>
              </a:ext>
            </a:extLst>
          </p:cNvPr>
          <p:cNvSpPr>
            <a:spLocks noGrp="1"/>
          </p:cNvSpPr>
          <p:nvPr>
            <p:ph type="body" sz="quarter" idx="21"/>
          </p:nvPr>
        </p:nvSpPr>
        <p:spPr>
          <a:xfrm>
            <a:off x="594773" y="4840761"/>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4"/>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1" name="テキスト プレースホルダー 10">
            <a:extLst>
              <a:ext uri="{FF2B5EF4-FFF2-40B4-BE49-F238E27FC236}">
                <a16:creationId xmlns:a16="http://schemas.microsoft.com/office/drawing/2014/main" id="{F4E1AEC3-31B1-442D-AC49-AE9546106451}"/>
              </a:ext>
            </a:extLst>
          </p:cNvPr>
          <p:cNvSpPr>
            <a:spLocks noGrp="1"/>
          </p:cNvSpPr>
          <p:nvPr>
            <p:ph type="body" sz="quarter" idx="22"/>
          </p:nvPr>
        </p:nvSpPr>
        <p:spPr>
          <a:xfrm>
            <a:off x="1388853" y="5367573"/>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3" name="テキスト プレースホルダー 10">
            <a:extLst>
              <a:ext uri="{FF2B5EF4-FFF2-40B4-BE49-F238E27FC236}">
                <a16:creationId xmlns:a16="http://schemas.microsoft.com/office/drawing/2014/main" id="{3174BAEE-3703-4FAF-9CE2-38E78FAF8440}"/>
              </a:ext>
            </a:extLst>
          </p:cNvPr>
          <p:cNvSpPr>
            <a:spLocks noGrp="1"/>
          </p:cNvSpPr>
          <p:nvPr>
            <p:ph type="body" sz="quarter" idx="23"/>
          </p:nvPr>
        </p:nvSpPr>
        <p:spPr>
          <a:xfrm>
            <a:off x="6610709" y="1278865"/>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5"/>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4" name="テキスト プレースホルダー 10">
            <a:extLst>
              <a:ext uri="{FF2B5EF4-FFF2-40B4-BE49-F238E27FC236}">
                <a16:creationId xmlns:a16="http://schemas.microsoft.com/office/drawing/2014/main" id="{8C0D46B9-C098-4D3C-9E08-F8230D32C2B9}"/>
              </a:ext>
            </a:extLst>
          </p:cNvPr>
          <p:cNvSpPr>
            <a:spLocks noGrp="1"/>
          </p:cNvSpPr>
          <p:nvPr>
            <p:ph type="body" sz="quarter" idx="24"/>
          </p:nvPr>
        </p:nvSpPr>
        <p:spPr>
          <a:xfrm>
            <a:off x="7404789" y="1805677"/>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5" name="テキスト プレースホルダー 10">
            <a:extLst>
              <a:ext uri="{FF2B5EF4-FFF2-40B4-BE49-F238E27FC236}">
                <a16:creationId xmlns:a16="http://schemas.microsoft.com/office/drawing/2014/main" id="{D92F9985-ADEF-46FC-9E07-EDED4BBAEC73}"/>
              </a:ext>
            </a:extLst>
          </p:cNvPr>
          <p:cNvSpPr>
            <a:spLocks noGrp="1"/>
          </p:cNvSpPr>
          <p:nvPr>
            <p:ph type="body" sz="quarter" idx="25"/>
          </p:nvPr>
        </p:nvSpPr>
        <p:spPr>
          <a:xfrm>
            <a:off x="6610709" y="2466164"/>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6"/>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6" name="テキスト プレースホルダー 10">
            <a:extLst>
              <a:ext uri="{FF2B5EF4-FFF2-40B4-BE49-F238E27FC236}">
                <a16:creationId xmlns:a16="http://schemas.microsoft.com/office/drawing/2014/main" id="{8DD7843F-0DD5-4CD6-8DE3-D446C4AB15A9}"/>
              </a:ext>
            </a:extLst>
          </p:cNvPr>
          <p:cNvSpPr>
            <a:spLocks noGrp="1"/>
          </p:cNvSpPr>
          <p:nvPr>
            <p:ph type="body" sz="quarter" idx="26"/>
          </p:nvPr>
        </p:nvSpPr>
        <p:spPr>
          <a:xfrm>
            <a:off x="7404789" y="2992976"/>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7" name="テキスト プレースホルダー 10">
            <a:extLst>
              <a:ext uri="{FF2B5EF4-FFF2-40B4-BE49-F238E27FC236}">
                <a16:creationId xmlns:a16="http://schemas.microsoft.com/office/drawing/2014/main" id="{E3B37C08-FD62-45B5-B86A-B33221D08036}"/>
              </a:ext>
            </a:extLst>
          </p:cNvPr>
          <p:cNvSpPr>
            <a:spLocks noGrp="1"/>
          </p:cNvSpPr>
          <p:nvPr>
            <p:ph type="body" sz="quarter" idx="27"/>
          </p:nvPr>
        </p:nvSpPr>
        <p:spPr>
          <a:xfrm>
            <a:off x="6610709" y="3653463"/>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7"/>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8" name="テキスト プレースホルダー 10">
            <a:extLst>
              <a:ext uri="{FF2B5EF4-FFF2-40B4-BE49-F238E27FC236}">
                <a16:creationId xmlns:a16="http://schemas.microsoft.com/office/drawing/2014/main" id="{1D15F835-CF97-486F-9613-085CA72CEF4A}"/>
              </a:ext>
            </a:extLst>
          </p:cNvPr>
          <p:cNvSpPr>
            <a:spLocks noGrp="1"/>
          </p:cNvSpPr>
          <p:nvPr>
            <p:ph type="body" sz="quarter" idx="28"/>
          </p:nvPr>
        </p:nvSpPr>
        <p:spPr>
          <a:xfrm>
            <a:off x="7404789" y="4180275"/>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9" name="テキスト プレースホルダー 10">
            <a:extLst>
              <a:ext uri="{FF2B5EF4-FFF2-40B4-BE49-F238E27FC236}">
                <a16:creationId xmlns:a16="http://schemas.microsoft.com/office/drawing/2014/main" id="{F2C67A84-1E01-4055-BF39-C79D941903C2}"/>
              </a:ext>
            </a:extLst>
          </p:cNvPr>
          <p:cNvSpPr>
            <a:spLocks noGrp="1"/>
          </p:cNvSpPr>
          <p:nvPr>
            <p:ph type="body" sz="quarter" idx="29"/>
          </p:nvPr>
        </p:nvSpPr>
        <p:spPr>
          <a:xfrm>
            <a:off x="6610709" y="4840761"/>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8"/>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30" name="テキスト プレースホルダー 10">
            <a:extLst>
              <a:ext uri="{FF2B5EF4-FFF2-40B4-BE49-F238E27FC236}">
                <a16:creationId xmlns:a16="http://schemas.microsoft.com/office/drawing/2014/main" id="{1B3DBAB1-B141-4CC4-94E2-42A670EE2665}"/>
              </a:ext>
            </a:extLst>
          </p:cNvPr>
          <p:cNvSpPr>
            <a:spLocks noGrp="1"/>
          </p:cNvSpPr>
          <p:nvPr>
            <p:ph type="body" sz="quarter" idx="30"/>
          </p:nvPr>
        </p:nvSpPr>
        <p:spPr>
          <a:xfrm>
            <a:off x="7404789" y="5367573"/>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Tree>
    <p:extLst>
      <p:ext uri="{BB962C8B-B14F-4D97-AF65-F5344CB8AC3E}">
        <p14:creationId xmlns:p14="http://schemas.microsoft.com/office/powerpoint/2010/main" val="1090688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FA1F23-6C64-4634-BF2B-AD12EC7D6C81}"/>
              </a:ext>
            </a:extLst>
          </p:cNvPr>
          <p:cNvSpPr>
            <a:spLocks noGrp="1"/>
          </p:cNvSpPr>
          <p:nvPr>
            <p:ph type="title"/>
          </p:nvPr>
        </p:nvSpPr>
        <p:spPr>
          <a:xfrm>
            <a:off x="335901" y="620688"/>
            <a:ext cx="11523307" cy="0"/>
          </a:xfrm>
          <a:ln>
            <a:solidFill>
              <a:schemeClr val="tx1"/>
            </a:solidFill>
          </a:ln>
        </p:spPr>
        <p:txBody>
          <a:bodyPr/>
          <a:lstStyle>
            <a:lvl1pPr>
              <a:lnSpc>
                <a:spcPct val="130000"/>
              </a:lnSpc>
              <a:spcAft>
                <a:spcPts val="600"/>
              </a:spcAft>
              <a:defRPr sz="2000">
                <a:solidFill>
                  <a:schemeClr val="tx1"/>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AF4C9291-5E73-44DA-8560-45BA94E68900}"/>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F5344135-B3C5-4EF6-9EF4-C784FF64B2A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
        <p:nvSpPr>
          <p:cNvPr id="5" name="テキスト プレースホルダー 6">
            <a:extLst>
              <a:ext uri="{FF2B5EF4-FFF2-40B4-BE49-F238E27FC236}">
                <a16:creationId xmlns:a16="http://schemas.microsoft.com/office/drawing/2014/main" id="{E9887C17-8B9A-47B2-A86D-F88C21E78BDF}"/>
              </a:ext>
            </a:extLst>
          </p:cNvPr>
          <p:cNvSpPr>
            <a:spLocks noGrp="1"/>
          </p:cNvSpPr>
          <p:nvPr>
            <p:ph type="body" sz="quarter" idx="13"/>
          </p:nvPr>
        </p:nvSpPr>
        <p:spPr>
          <a:xfrm>
            <a:off x="860137" y="1035050"/>
            <a:ext cx="10471727" cy="1130169"/>
          </a:xfrm>
        </p:spPr>
        <p:txBody>
          <a:bodyPr anchor="ctr"/>
          <a:lstStyle>
            <a:lvl1pPr>
              <a:lnSpc>
                <a:spcPct val="130000"/>
              </a:lnSpc>
              <a:spcBef>
                <a:spcPts val="0"/>
              </a:spcBef>
              <a:spcAft>
                <a:spcPts val="600"/>
              </a:spcAft>
              <a:defRPr>
                <a:solidFill>
                  <a:schemeClr val="tx1"/>
                </a:solidFill>
                <a:latin typeface="+mj-ea"/>
                <a:ea typeface="+mj-ea"/>
              </a:defRPr>
            </a:lvl1pPr>
          </a:lstStyle>
          <a:p>
            <a:pPr lvl="0"/>
            <a:endParaRPr kumimoji="1" lang="en-US" altLang="ja-JP" dirty="0"/>
          </a:p>
        </p:txBody>
      </p:sp>
    </p:spTree>
    <p:extLst>
      <p:ext uri="{BB962C8B-B14F-4D97-AF65-F5344CB8AC3E}">
        <p14:creationId xmlns:p14="http://schemas.microsoft.com/office/powerpoint/2010/main" val="483644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1649C9-9451-4710-BBC0-5FF3CE6D45C8}"/>
              </a:ext>
            </a:extLst>
          </p:cNvPr>
          <p:cNvSpPr>
            <a:spLocks noGrp="1"/>
          </p:cNvSpPr>
          <p:nvPr>
            <p:ph type="title"/>
          </p:nvPr>
        </p:nvSpPr>
        <p:spPr>
          <a:xfrm>
            <a:off x="335901" y="620688"/>
            <a:ext cx="11523307" cy="0"/>
          </a:xfrm>
          <a:ln>
            <a:solidFill>
              <a:schemeClr val="tx1"/>
            </a:solidFill>
          </a:ln>
        </p:spPr>
        <p:txBody>
          <a:bodyPr/>
          <a:lstStyle>
            <a:lvl1pPr>
              <a:lnSpc>
                <a:spcPct val="130000"/>
              </a:lnSpc>
              <a:spcAft>
                <a:spcPts val="600"/>
              </a:spcAft>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98CBD575-29FA-494E-9B81-C708AFC83310}"/>
              </a:ext>
            </a:extLst>
          </p:cNvPr>
          <p:cNvSpPr>
            <a:spLocks noGrp="1"/>
          </p:cNvSpPr>
          <p:nvPr>
            <p:ph type="ftr" sz="quarter" idx="10"/>
          </p:nvPr>
        </p:nvSpPr>
        <p:spPr/>
        <p:txBody>
          <a:bodyPr/>
          <a:lstStyle>
            <a:lvl1pPr>
              <a:lnSpc>
                <a:spcPct val="130000"/>
              </a:lnSpc>
              <a:spcAft>
                <a:spcPts val="600"/>
              </a:spcAft>
              <a:defRPr/>
            </a:lvl1p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514B820E-70FB-4D14-8A4F-7BE3FC1761C6}"/>
              </a:ext>
            </a:extLst>
          </p:cNvPr>
          <p:cNvSpPr>
            <a:spLocks noGrp="1"/>
          </p:cNvSpPr>
          <p:nvPr>
            <p:ph type="sldNum" sz="quarter" idx="11"/>
          </p:nvPr>
        </p:nvSpPr>
        <p:spPr/>
        <p:txBody>
          <a:bodyPr/>
          <a:lstStyle>
            <a:lvl1pPr>
              <a:lnSpc>
                <a:spcPct val="130000"/>
              </a:lnSpc>
              <a:spcAft>
                <a:spcPts val="600"/>
              </a:spcAft>
              <a:defRPr/>
            </a:lvl1pPr>
          </a:lstStyle>
          <a:p>
            <a:fld id="{5A624458-F4DE-4903-8109-826F45244856}" type="slidenum">
              <a:rPr kumimoji="1" lang="ja-JP" altLang="en-US" smtClean="0"/>
              <a:pPr/>
              <a:t>‹#›</a:t>
            </a:fld>
            <a:endParaRPr kumimoji="1" lang="ja-JP" altLang="en-US"/>
          </a:p>
        </p:txBody>
      </p:sp>
      <p:sp>
        <p:nvSpPr>
          <p:cNvPr id="6" name="図プレースホルダー 5">
            <a:extLst>
              <a:ext uri="{FF2B5EF4-FFF2-40B4-BE49-F238E27FC236}">
                <a16:creationId xmlns:a16="http://schemas.microsoft.com/office/drawing/2014/main" id="{FF6A98DB-7857-49EC-A11C-28A89071BE30}"/>
              </a:ext>
            </a:extLst>
          </p:cNvPr>
          <p:cNvSpPr>
            <a:spLocks noGrp="1"/>
          </p:cNvSpPr>
          <p:nvPr>
            <p:ph type="pic" sz="quarter" idx="12"/>
          </p:nvPr>
        </p:nvSpPr>
        <p:spPr>
          <a:xfrm>
            <a:off x="860137" y="2570511"/>
            <a:ext cx="1575693" cy="1575692"/>
          </a:xfrm>
        </p:spPr>
        <p:txBody>
          <a:bodyPr/>
          <a:lstStyle>
            <a:lvl1pPr>
              <a:lnSpc>
                <a:spcPct val="130000"/>
              </a:lnSpc>
              <a:spcAft>
                <a:spcPts val="600"/>
              </a:spcAft>
              <a:defRPr>
                <a:solidFill>
                  <a:schemeClr val="tx1"/>
                </a:solidFill>
              </a:defRPr>
            </a:lvl1pPr>
          </a:lstStyle>
          <a:p>
            <a:endParaRPr kumimoji="1" lang="ja-JP" altLang="en-US"/>
          </a:p>
        </p:txBody>
      </p:sp>
      <p:sp>
        <p:nvSpPr>
          <p:cNvPr id="7" name="テキスト プレースホルダー 6">
            <a:extLst>
              <a:ext uri="{FF2B5EF4-FFF2-40B4-BE49-F238E27FC236}">
                <a16:creationId xmlns:a16="http://schemas.microsoft.com/office/drawing/2014/main" id="{61643707-E63B-4303-BBA0-B3E17558ADB8}"/>
              </a:ext>
            </a:extLst>
          </p:cNvPr>
          <p:cNvSpPr>
            <a:spLocks noGrp="1"/>
          </p:cNvSpPr>
          <p:nvPr>
            <p:ph type="body" sz="quarter" idx="13"/>
          </p:nvPr>
        </p:nvSpPr>
        <p:spPr>
          <a:xfrm>
            <a:off x="860137" y="1035050"/>
            <a:ext cx="10471727" cy="1130169"/>
          </a:xfrm>
        </p:spPr>
        <p:txBody>
          <a:bodyPr anchor="ctr"/>
          <a:lstStyle>
            <a:lvl1pPr>
              <a:lnSpc>
                <a:spcPct val="130000"/>
              </a:lnSpc>
              <a:spcBef>
                <a:spcPts val="0"/>
              </a:spcBef>
              <a:spcAft>
                <a:spcPts val="600"/>
              </a:spcAft>
              <a:defRPr>
                <a:solidFill>
                  <a:schemeClr val="tx1"/>
                </a:solidFill>
                <a:latin typeface="+mj-ea"/>
                <a:ea typeface="+mj-ea"/>
              </a:defRPr>
            </a:lvl1pPr>
          </a:lstStyle>
          <a:p>
            <a:pPr lvl="0"/>
            <a:endParaRPr kumimoji="1" lang="en-US" altLang="ja-JP" dirty="0"/>
          </a:p>
        </p:txBody>
      </p:sp>
      <p:sp>
        <p:nvSpPr>
          <p:cNvPr id="11" name="テキスト プレースホルダー 10">
            <a:extLst>
              <a:ext uri="{FF2B5EF4-FFF2-40B4-BE49-F238E27FC236}">
                <a16:creationId xmlns:a16="http://schemas.microsoft.com/office/drawing/2014/main" id="{39EC3E60-5FF9-43F9-8AD4-F033A66A8EF5}"/>
              </a:ext>
            </a:extLst>
          </p:cNvPr>
          <p:cNvSpPr>
            <a:spLocks noGrp="1"/>
          </p:cNvSpPr>
          <p:nvPr>
            <p:ph type="body" sz="quarter" idx="15"/>
          </p:nvPr>
        </p:nvSpPr>
        <p:spPr>
          <a:xfrm>
            <a:off x="2509838" y="2561255"/>
            <a:ext cx="3451225" cy="461963"/>
          </a:xfrm>
        </p:spPr>
        <p:txBody>
          <a:bodyPr vert="horz" lIns="91440" tIns="45720" rIns="91440" bIns="45720" rtlCol="0" anchor="ctr">
            <a:normAutofit/>
          </a:bodyPr>
          <a:lstStyle>
            <a:lvl1pPr>
              <a:lnSpc>
                <a:spcPct val="130000"/>
              </a:lnSpc>
              <a:spcAft>
                <a:spcPts val="6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2" name="テキスト プレースホルダー 10">
            <a:extLst>
              <a:ext uri="{FF2B5EF4-FFF2-40B4-BE49-F238E27FC236}">
                <a16:creationId xmlns:a16="http://schemas.microsoft.com/office/drawing/2014/main" id="{5ED937E5-48EC-4A82-B3AA-E9FC891BD40A}"/>
              </a:ext>
            </a:extLst>
          </p:cNvPr>
          <p:cNvSpPr>
            <a:spLocks noGrp="1"/>
          </p:cNvSpPr>
          <p:nvPr>
            <p:ph type="body" sz="quarter" idx="16"/>
          </p:nvPr>
        </p:nvSpPr>
        <p:spPr>
          <a:xfrm>
            <a:off x="2509838" y="3079750"/>
            <a:ext cx="3451225" cy="1056437"/>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3" name="図プレースホルダー 5">
            <a:extLst>
              <a:ext uri="{FF2B5EF4-FFF2-40B4-BE49-F238E27FC236}">
                <a16:creationId xmlns:a16="http://schemas.microsoft.com/office/drawing/2014/main" id="{F368B07E-D19D-4FD9-B132-3AF05B9CBD69}"/>
              </a:ext>
            </a:extLst>
          </p:cNvPr>
          <p:cNvSpPr>
            <a:spLocks noGrp="1"/>
          </p:cNvSpPr>
          <p:nvPr>
            <p:ph type="pic" sz="quarter" idx="17"/>
          </p:nvPr>
        </p:nvSpPr>
        <p:spPr>
          <a:xfrm>
            <a:off x="860137" y="4551495"/>
            <a:ext cx="1575693" cy="1575692"/>
          </a:xfrm>
        </p:spPr>
        <p:txBody>
          <a:bodyPr/>
          <a:lstStyle>
            <a:lvl1pPr>
              <a:lnSpc>
                <a:spcPct val="130000"/>
              </a:lnSpc>
              <a:spcAft>
                <a:spcPts val="600"/>
              </a:spcAft>
              <a:defRPr>
                <a:solidFill>
                  <a:schemeClr val="tx1"/>
                </a:solidFill>
              </a:defRPr>
            </a:lvl1pPr>
          </a:lstStyle>
          <a:p>
            <a:endParaRPr kumimoji="1" lang="ja-JP" altLang="en-US"/>
          </a:p>
        </p:txBody>
      </p:sp>
      <p:sp>
        <p:nvSpPr>
          <p:cNvPr id="14" name="テキスト プレースホルダー 10">
            <a:extLst>
              <a:ext uri="{FF2B5EF4-FFF2-40B4-BE49-F238E27FC236}">
                <a16:creationId xmlns:a16="http://schemas.microsoft.com/office/drawing/2014/main" id="{EA776627-E2E3-4A45-BFBB-46BB399FF536}"/>
              </a:ext>
            </a:extLst>
          </p:cNvPr>
          <p:cNvSpPr>
            <a:spLocks noGrp="1"/>
          </p:cNvSpPr>
          <p:nvPr>
            <p:ph type="body" sz="quarter" idx="18"/>
          </p:nvPr>
        </p:nvSpPr>
        <p:spPr>
          <a:xfrm>
            <a:off x="2509838" y="4552255"/>
            <a:ext cx="3451225" cy="461963"/>
          </a:xfrm>
        </p:spPr>
        <p:txBody>
          <a:bodyPr vert="horz" lIns="91440" tIns="45720" rIns="91440" bIns="45720" rtlCol="0" anchor="ctr">
            <a:normAutofit/>
          </a:bodyPr>
          <a:lstStyle>
            <a:lvl1pPr>
              <a:lnSpc>
                <a:spcPct val="130000"/>
              </a:lnSpc>
              <a:spcAft>
                <a:spcPts val="6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5" name="テキスト プレースホルダー 10">
            <a:extLst>
              <a:ext uri="{FF2B5EF4-FFF2-40B4-BE49-F238E27FC236}">
                <a16:creationId xmlns:a16="http://schemas.microsoft.com/office/drawing/2014/main" id="{2B8986B2-EC3B-4774-A78B-4174DB6AE6F0}"/>
              </a:ext>
            </a:extLst>
          </p:cNvPr>
          <p:cNvSpPr>
            <a:spLocks noGrp="1"/>
          </p:cNvSpPr>
          <p:nvPr>
            <p:ph type="body" sz="quarter" idx="19"/>
          </p:nvPr>
        </p:nvSpPr>
        <p:spPr>
          <a:xfrm>
            <a:off x="2509838" y="5070750"/>
            <a:ext cx="3451225" cy="1056437"/>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6" name="図プレースホルダー 5">
            <a:extLst>
              <a:ext uri="{FF2B5EF4-FFF2-40B4-BE49-F238E27FC236}">
                <a16:creationId xmlns:a16="http://schemas.microsoft.com/office/drawing/2014/main" id="{C1F940A7-7255-42E4-A9AD-2018D8DC6154}"/>
              </a:ext>
            </a:extLst>
          </p:cNvPr>
          <p:cNvSpPr>
            <a:spLocks noGrp="1"/>
          </p:cNvSpPr>
          <p:nvPr>
            <p:ph type="pic" sz="quarter" idx="20"/>
          </p:nvPr>
        </p:nvSpPr>
        <p:spPr>
          <a:xfrm>
            <a:off x="6299884" y="2570511"/>
            <a:ext cx="1575693" cy="1575692"/>
          </a:xfrm>
        </p:spPr>
        <p:txBody>
          <a:bodyPr/>
          <a:lstStyle>
            <a:lvl1pPr>
              <a:lnSpc>
                <a:spcPct val="130000"/>
              </a:lnSpc>
              <a:spcAft>
                <a:spcPts val="600"/>
              </a:spcAft>
              <a:defRPr>
                <a:solidFill>
                  <a:schemeClr val="tx1"/>
                </a:solidFill>
              </a:defRPr>
            </a:lvl1pPr>
          </a:lstStyle>
          <a:p>
            <a:endParaRPr kumimoji="1" lang="ja-JP" altLang="en-US"/>
          </a:p>
        </p:txBody>
      </p:sp>
      <p:sp>
        <p:nvSpPr>
          <p:cNvPr id="17" name="テキスト プレースホルダー 10">
            <a:extLst>
              <a:ext uri="{FF2B5EF4-FFF2-40B4-BE49-F238E27FC236}">
                <a16:creationId xmlns:a16="http://schemas.microsoft.com/office/drawing/2014/main" id="{9533D2B4-C674-46B8-8FCA-13D1DA479AAF}"/>
              </a:ext>
            </a:extLst>
          </p:cNvPr>
          <p:cNvSpPr>
            <a:spLocks noGrp="1"/>
          </p:cNvSpPr>
          <p:nvPr>
            <p:ph type="body" sz="quarter" idx="21"/>
          </p:nvPr>
        </p:nvSpPr>
        <p:spPr>
          <a:xfrm>
            <a:off x="7949585" y="2561255"/>
            <a:ext cx="3451225" cy="461963"/>
          </a:xfrm>
        </p:spPr>
        <p:txBody>
          <a:bodyPr vert="horz" lIns="91440" tIns="45720" rIns="91440" bIns="45720" rtlCol="0" anchor="ctr">
            <a:normAutofit/>
          </a:bodyPr>
          <a:lstStyle>
            <a:lvl1pPr>
              <a:lnSpc>
                <a:spcPct val="130000"/>
              </a:lnSpc>
              <a:spcAft>
                <a:spcPts val="6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8" name="テキスト プレースホルダー 10">
            <a:extLst>
              <a:ext uri="{FF2B5EF4-FFF2-40B4-BE49-F238E27FC236}">
                <a16:creationId xmlns:a16="http://schemas.microsoft.com/office/drawing/2014/main" id="{A1C4A968-9834-4D2F-9D2C-2BE825D8D509}"/>
              </a:ext>
            </a:extLst>
          </p:cNvPr>
          <p:cNvSpPr>
            <a:spLocks noGrp="1"/>
          </p:cNvSpPr>
          <p:nvPr>
            <p:ph type="body" sz="quarter" idx="22"/>
          </p:nvPr>
        </p:nvSpPr>
        <p:spPr>
          <a:xfrm>
            <a:off x="7949585" y="3079750"/>
            <a:ext cx="3451225" cy="1056437"/>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9" name="図プレースホルダー 5">
            <a:extLst>
              <a:ext uri="{FF2B5EF4-FFF2-40B4-BE49-F238E27FC236}">
                <a16:creationId xmlns:a16="http://schemas.microsoft.com/office/drawing/2014/main" id="{C1A95DD1-3B80-4F92-BD21-822E9638A63B}"/>
              </a:ext>
            </a:extLst>
          </p:cNvPr>
          <p:cNvSpPr>
            <a:spLocks noGrp="1"/>
          </p:cNvSpPr>
          <p:nvPr>
            <p:ph type="pic" sz="quarter" idx="23"/>
          </p:nvPr>
        </p:nvSpPr>
        <p:spPr>
          <a:xfrm>
            <a:off x="6299884" y="4551495"/>
            <a:ext cx="1575693" cy="1575692"/>
          </a:xfrm>
        </p:spPr>
        <p:txBody>
          <a:bodyPr/>
          <a:lstStyle>
            <a:lvl1pPr>
              <a:lnSpc>
                <a:spcPct val="130000"/>
              </a:lnSpc>
              <a:spcAft>
                <a:spcPts val="600"/>
              </a:spcAft>
              <a:defRPr>
                <a:solidFill>
                  <a:schemeClr val="tx1"/>
                </a:solidFill>
              </a:defRPr>
            </a:lvl1pPr>
          </a:lstStyle>
          <a:p>
            <a:endParaRPr kumimoji="1" lang="ja-JP" altLang="en-US"/>
          </a:p>
        </p:txBody>
      </p:sp>
      <p:sp>
        <p:nvSpPr>
          <p:cNvPr id="20" name="テキスト プレースホルダー 10">
            <a:extLst>
              <a:ext uri="{FF2B5EF4-FFF2-40B4-BE49-F238E27FC236}">
                <a16:creationId xmlns:a16="http://schemas.microsoft.com/office/drawing/2014/main" id="{8A087231-1587-4E2B-8255-4BFC170F3FB6}"/>
              </a:ext>
            </a:extLst>
          </p:cNvPr>
          <p:cNvSpPr>
            <a:spLocks noGrp="1"/>
          </p:cNvSpPr>
          <p:nvPr>
            <p:ph type="body" sz="quarter" idx="24"/>
          </p:nvPr>
        </p:nvSpPr>
        <p:spPr>
          <a:xfrm>
            <a:off x="7949585" y="4552255"/>
            <a:ext cx="3451225" cy="461963"/>
          </a:xfrm>
        </p:spPr>
        <p:txBody>
          <a:bodyPr vert="horz" lIns="91440" tIns="45720" rIns="91440" bIns="45720" rtlCol="0" anchor="ctr">
            <a:normAutofit/>
          </a:bodyPr>
          <a:lstStyle>
            <a:lvl1pPr>
              <a:lnSpc>
                <a:spcPct val="130000"/>
              </a:lnSpc>
              <a:spcAft>
                <a:spcPts val="6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1" name="テキスト プレースホルダー 10">
            <a:extLst>
              <a:ext uri="{FF2B5EF4-FFF2-40B4-BE49-F238E27FC236}">
                <a16:creationId xmlns:a16="http://schemas.microsoft.com/office/drawing/2014/main" id="{400C5617-C855-4741-879A-0DBA54454F35}"/>
              </a:ext>
            </a:extLst>
          </p:cNvPr>
          <p:cNvSpPr>
            <a:spLocks noGrp="1"/>
          </p:cNvSpPr>
          <p:nvPr>
            <p:ph type="body" sz="quarter" idx="25"/>
          </p:nvPr>
        </p:nvSpPr>
        <p:spPr>
          <a:xfrm>
            <a:off x="7949585" y="5070750"/>
            <a:ext cx="3451225" cy="1056437"/>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Tree>
    <p:extLst>
      <p:ext uri="{BB962C8B-B14F-4D97-AF65-F5344CB8AC3E}">
        <p14:creationId xmlns:p14="http://schemas.microsoft.com/office/powerpoint/2010/main" val="16145532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335901" y="620688"/>
            <a:ext cx="11523307" cy="0"/>
          </a:xfrm>
          <a:ln>
            <a:solidFill>
              <a:schemeClr val="tx1"/>
            </a:solidFill>
          </a:ln>
        </p:spPr>
        <p:txBody>
          <a:bodyPr/>
          <a:lstStyle>
            <a:lvl1pPr>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3903257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0" y="0"/>
            <a:ext cx="12191999" cy="648072"/>
          </a:xfrm>
          <a:ln>
            <a:noFill/>
          </a:ln>
        </p:spPr>
        <p:txBody>
          <a:bodyPr anchor="ctr"/>
          <a:lstStyle>
            <a:lvl1pPr>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1581032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ユーザー設定レイアウト">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24734F40-5956-41FB-A5CB-5A2CD26C3BC0}"/>
              </a:ext>
            </a:extLst>
          </p:cNvPr>
          <p:cNvSpPr/>
          <p:nvPr userDrawn="1"/>
        </p:nvSpPr>
        <p:spPr>
          <a:xfrm>
            <a:off x="0" y="0"/>
            <a:ext cx="2520821" cy="6858000"/>
          </a:xfrm>
          <a:prstGeom prst="rect">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spcAft>
                <a:spcPts val="600"/>
              </a:spcAft>
            </a:pPr>
            <a:endParaRPr kumimoji="1" lang="ja-JP" altLang="en-US" sz="1600" dirty="0">
              <a:solidFill>
                <a:schemeClr val="tx1"/>
              </a:solidFill>
              <a:latin typeface="+mn-ea"/>
            </a:endParaRPr>
          </a:p>
        </p:txBody>
      </p:sp>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2520821" y="0"/>
            <a:ext cx="9671179" cy="648072"/>
          </a:xfrm>
          <a:ln>
            <a:noFill/>
          </a:ln>
        </p:spPr>
        <p:txBody>
          <a:bodyPr anchor="ctr"/>
          <a:lstStyle>
            <a:lvl1pPr algn="ctr">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1792201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ユーザー設定レイアウト">
    <p:spTree>
      <p:nvGrpSpPr>
        <p:cNvPr id="1" name=""/>
        <p:cNvGrpSpPr/>
        <p:nvPr/>
      </p:nvGrpSpPr>
      <p:grpSpPr>
        <a:xfrm>
          <a:off x="0" y="0"/>
          <a:ext cx="0" cy="0"/>
          <a:chOff x="0" y="0"/>
          <a:chExt cx="0" cy="0"/>
        </a:xfrm>
      </p:grpSpPr>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4035447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5901" y="620688"/>
            <a:ext cx="11523307" cy="0"/>
          </a:xfrm>
          <a:prstGeom prst="rect">
            <a:avLst/>
          </a:prstGeom>
          <a:ln>
            <a:solidFill>
              <a:schemeClr val="tx1"/>
            </a:solidFill>
          </a:ln>
        </p:spPr>
        <p:txBody>
          <a:bodyPr vert="horz" lIns="91440" tIns="45720" rIns="91440" bIns="45720" rtlCol="0" anchor="b">
            <a:no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335901" y="1129004"/>
            <a:ext cx="11523307" cy="5047959"/>
          </a:xfrm>
          <a:prstGeom prst="rect">
            <a:avLst/>
          </a:prstGeom>
        </p:spPr>
        <p:txBody>
          <a:bodyPr vert="horz" lIns="91440" tIns="45720" rIns="91440" bIns="45720" rtlCol="0">
            <a:normAutofit/>
          </a:bodyPr>
          <a:lstStyle/>
          <a:p>
            <a:pPr lvl="0"/>
            <a:r>
              <a:rPr lang="ja-JP" altLang="en-US" dirty="0"/>
              <a:t>マスター テキストの書式設定</a:t>
            </a:r>
          </a:p>
        </p:txBody>
      </p:sp>
      <p:sp>
        <p:nvSpPr>
          <p:cNvPr id="5" name="Footer Placeholder 4"/>
          <p:cNvSpPr>
            <a:spLocks noGrp="1"/>
          </p:cNvSpPr>
          <p:nvPr>
            <p:ph type="ftr" sz="quarter" idx="3"/>
          </p:nvPr>
        </p:nvSpPr>
        <p:spPr>
          <a:xfrm>
            <a:off x="335901" y="6356350"/>
            <a:ext cx="2520820" cy="365125"/>
          </a:xfrm>
          <a:prstGeom prst="rect">
            <a:avLst/>
          </a:prstGeom>
        </p:spPr>
        <p:txBody>
          <a:bodyPr vert="horz" lIns="91440" tIns="45720" rIns="91440" bIns="45720" rtlCol="0" anchor="ctr"/>
          <a:lstStyle>
            <a:lvl1pPr algn="l">
              <a:defRPr sz="1200">
                <a:solidFill>
                  <a:schemeClr val="tx1">
                    <a:lumMod val="40000"/>
                    <a:lumOff val="60000"/>
                  </a:schemeClr>
                </a:solidFill>
              </a:defRPr>
            </a:lvl1pPr>
          </a:lstStyle>
          <a:p>
            <a:r>
              <a:rPr kumimoji="1" lang="en-US" altLang="ja-JP"/>
              <a:t>Copyright.</a:t>
            </a:r>
            <a:endParaRPr kumimoji="1" lang="ja-JP" altLang="en-US" dirty="0"/>
          </a:p>
        </p:txBody>
      </p:sp>
      <p:sp>
        <p:nvSpPr>
          <p:cNvPr id="6" name="Slide Number Placeholder 5"/>
          <p:cNvSpPr>
            <a:spLocks noGrp="1"/>
          </p:cNvSpPr>
          <p:nvPr>
            <p:ph type="sldNum" sz="quarter" idx="4"/>
          </p:nvPr>
        </p:nvSpPr>
        <p:spPr>
          <a:xfrm>
            <a:off x="11150081" y="6356350"/>
            <a:ext cx="706017" cy="365125"/>
          </a:xfrm>
          <a:prstGeom prst="rect">
            <a:avLst/>
          </a:prstGeom>
        </p:spPr>
        <p:txBody>
          <a:bodyPr vert="horz" lIns="91440" tIns="45720" rIns="91440" bIns="45720" rtlCol="0" anchor="ctr"/>
          <a:lstStyle>
            <a:lvl1pPr algn="r">
              <a:defRPr sz="1200">
                <a:solidFill>
                  <a:schemeClr val="tx1">
                    <a:lumMod val="40000"/>
                    <a:lumOff val="60000"/>
                  </a:schemeClr>
                </a:solidFill>
              </a:defRPr>
            </a:lvl1p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303490252"/>
      </p:ext>
    </p:extLst>
  </p:cSld>
  <p:clrMap bg1="lt1" tx1="dk1" bg2="lt2" tx2="dk2" accent1="accent1" accent2="accent2" accent3="accent3" accent4="accent4" accent5="accent5" accent6="accent6" hlink="hlink" folHlink="folHlink"/>
  <p:sldLayoutIdLst>
    <p:sldLayoutId id="2147483690" r:id="rId1"/>
    <p:sldLayoutId id="2147483692" r:id="rId2"/>
    <p:sldLayoutId id="2147483693" r:id="rId3"/>
    <p:sldLayoutId id="2147483689" r:id="rId4"/>
    <p:sldLayoutId id="2147483691" r:id="rId5"/>
    <p:sldLayoutId id="2147483694" r:id="rId6"/>
    <p:sldLayoutId id="2147483695" r:id="rId7"/>
    <p:sldLayoutId id="2147483696" r:id="rId8"/>
  </p:sldLayoutIdLst>
  <p:txStyles>
    <p:titleStyle>
      <a:lvl1pPr algn="l" defTabSz="914400" rtl="0" eaLnBrk="1" latinLnBrk="0" hangingPunct="1">
        <a:lnSpc>
          <a:spcPct val="90000"/>
        </a:lnSpc>
        <a:spcBef>
          <a:spcPct val="0"/>
        </a:spcBef>
        <a:buNone/>
        <a:defRPr kumimoji="1" sz="2000" kern="1200">
          <a:solidFill>
            <a:schemeClr val="tx1"/>
          </a:solidFill>
          <a:latin typeface="+mj-ea"/>
          <a:ea typeface="+mj-ea"/>
          <a:cs typeface="+mj-cs"/>
        </a:defRPr>
      </a:lvl1pPr>
    </p:titleStyle>
    <p:bodyStyle>
      <a:lvl1pPr marL="0" indent="0" algn="l" defTabSz="914400" rtl="0" eaLnBrk="1" latinLnBrk="0" hangingPunct="1">
        <a:lnSpc>
          <a:spcPct val="90000"/>
        </a:lnSpc>
        <a:spcBef>
          <a:spcPts val="1000"/>
        </a:spcBef>
        <a:buFont typeface="+mj-lt"/>
        <a:buNone/>
        <a:defRPr kumimoji="1" sz="1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Tx/>
        <a:buNone/>
        <a:defRPr kumimoji="1"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kumimoji="1"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kumimoji="1"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city.otsu.lg.jp/kenko/kaigo/jigyosha/index.html" TargetMode="External"/><Relationship Id="rId7" Type="http://schemas.openxmlformats.org/officeDocument/2006/relationships/hyperlink" Target="https://www.mhlw.go.jp/content/12404000/001243571.pdf" TargetMode="External"/><Relationship Id="rId2" Type="http://schemas.openxmlformats.org/officeDocument/2006/relationships/hyperlink" Target="https://www.city.otsu.lg.jp/soshiki/020/1489/g/b/t04/63245.html" TargetMode="External"/><Relationship Id="rId1" Type="http://schemas.openxmlformats.org/officeDocument/2006/relationships/slideLayout" Target="../slideLayouts/slideLayout6.xml"/><Relationship Id="rId6" Type="http://schemas.openxmlformats.org/officeDocument/2006/relationships/hyperlink" Target="https://www.mhlw.go.jp/stf/seisakunitsuite/bunya/0000202201_42226.html" TargetMode="External"/><Relationship Id="rId5" Type="http://schemas.openxmlformats.org/officeDocument/2006/relationships/hyperlink" Target="https://www.wam.go.jp/gyoseiShiryou/detail-list?bun=020060090" TargetMode="External"/><Relationship Id="rId4" Type="http://schemas.openxmlformats.org/officeDocument/2006/relationships/hyperlink" Target="https://www.mhlw.go.jp/stf/seisakunitsuite/bunya/hukushi_kaigo/kaigo_koureisha/qa/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CD9794-3B2A-44F6-F234-23B42E9CD85A}"/>
              </a:ext>
            </a:extLst>
          </p:cNvPr>
          <p:cNvSpPr>
            <a:spLocks noGrp="1"/>
          </p:cNvSpPr>
          <p:nvPr>
            <p:ph type="title"/>
          </p:nvPr>
        </p:nvSpPr>
        <p:spPr/>
        <p:txBody>
          <a:bodyPr/>
          <a:lstStyle/>
          <a:p>
            <a:r>
              <a:rPr kumimoji="1" lang="ja-JP" altLang="en-US" dirty="0"/>
              <a:t>体制届提出時</a:t>
            </a:r>
            <a:r>
              <a:rPr kumimoji="1" lang="ja-JP" altLang="en-US" sz="2000" dirty="0">
                <a:latin typeface="+mn-ea"/>
              </a:rPr>
              <a:t>の手続きについて</a:t>
            </a:r>
            <a:endParaRPr kumimoji="1" lang="ja-JP" altLang="en-US" dirty="0"/>
          </a:p>
        </p:txBody>
      </p:sp>
      <p:sp>
        <p:nvSpPr>
          <p:cNvPr id="3" name="正方形/長方形 2">
            <a:extLst>
              <a:ext uri="{FF2B5EF4-FFF2-40B4-BE49-F238E27FC236}">
                <a16:creationId xmlns:a16="http://schemas.microsoft.com/office/drawing/2014/main" id="{879BA433-24BF-C144-F88D-67AF7CD8F509}"/>
              </a:ext>
            </a:extLst>
          </p:cNvPr>
          <p:cNvSpPr/>
          <p:nvPr/>
        </p:nvSpPr>
        <p:spPr>
          <a:xfrm>
            <a:off x="0" y="548680"/>
            <a:ext cx="12192000" cy="69149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r>
              <a:rPr kumimoji="1" lang="ja-JP" altLang="en-US" sz="1600" dirty="0">
                <a:solidFill>
                  <a:schemeClr val="accent1"/>
                </a:solidFill>
              </a:rPr>
              <a:t>各種算定の手続きに必要な手続きをまとめましたので、届出提出時にご活用ください。</a:t>
            </a:r>
          </a:p>
        </p:txBody>
      </p:sp>
      <p:sp>
        <p:nvSpPr>
          <p:cNvPr id="4" name="テキスト ボックス 3">
            <a:extLst>
              <a:ext uri="{FF2B5EF4-FFF2-40B4-BE49-F238E27FC236}">
                <a16:creationId xmlns:a16="http://schemas.microsoft.com/office/drawing/2014/main" id="{138089D5-9EB4-917E-222F-E593EF628ED7}"/>
              </a:ext>
            </a:extLst>
          </p:cNvPr>
          <p:cNvSpPr txBox="1"/>
          <p:nvPr/>
        </p:nvSpPr>
        <p:spPr>
          <a:xfrm>
            <a:off x="0" y="1240177"/>
            <a:ext cx="12191999" cy="3570208"/>
          </a:xfrm>
          <a:prstGeom prst="rect">
            <a:avLst/>
          </a:prstGeom>
          <a:noFill/>
          <a:ln>
            <a:noFill/>
          </a:ln>
        </p:spPr>
        <p:txBody>
          <a:bodyPr wrap="square" rtlCol="0">
            <a:spAutoFit/>
          </a:bodyPr>
          <a:lstStyle/>
          <a:p>
            <a:pPr algn="l">
              <a:lnSpc>
                <a:spcPct val="130000"/>
              </a:lnSpc>
              <a:spcAft>
                <a:spcPts val="600"/>
              </a:spcAft>
            </a:pPr>
            <a:r>
              <a:rPr kumimoji="1" lang="ja-JP" altLang="en-US" sz="1600" dirty="0">
                <a:latin typeface="+mn-ea"/>
              </a:rPr>
              <a:t>この資料は以下の構成となっています。</a:t>
            </a:r>
            <a:endParaRPr kumimoji="1" lang="en-US" altLang="ja-JP" sz="1600" dirty="0">
              <a:latin typeface="+mn-ea"/>
            </a:endParaRPr>
          </a:p>
          <a:p>
            <a:pPr algn="l">
              <a:lnSpc>
                <a:spcPct val="130000"/>
              </a:lnSpc>
              <a:spcAft>
                <a:spcPts val="600"/>
              </a:spcAft>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体制届提出時の留意事項</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体制届等提出フロー</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フローチャート等注釈</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各種リンク</a:t>
            </a:r>
            <a:endParaRPr kumimoji="1" lang="en-US" altLang="ja-JP" sz="1600" dirty="0">
              <a:latin typeface="+mn-ea"/>
            </a:endParaRPr>
          </a:p>
        </p:txBody>
      </p:sp>
    </p:spTree>
    <p:extLst>
      <p:ext uri="{BB962C8B-B14F-4D97-AF65-F5344CB8AC3E}">
        <p14:creationId xmlns:p14="http://schemas.microsoft.com/office/powerpoint/2010/main" val="3440855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CD9794-3B2A-44F6-F234-23B42E9CD85A}"/>
              </a:ext>
            </a:extLst>
          </p:cNvPr>
          <p:cNvSpPr>
            <a:spLocks noGrp="1"/>
          </p:cNvSpPr>
          <p:nvPr>
            <p:ph type="title"/>
          </p:nvPr>
        </p:nvSpPr>
        <p:spPr/>
        <p:txBody>
          <a:bodyPr/>
          <a:lstStyle/>
          <a:p>
            <a:r>
              <a:rPr kumimoji="1" lang="ja-JP" altLang="en-US" dirty="0"/>
              <a:t>体制届提出時</a:t>
            </a:r>
            <a:r>
              <a:rPr kumimoji="1" lang="ja-JP" altLang="en-US" sz="2000" dirty="0">
                <a:latin typeface="+mn-ea"/>
              </a:rPr>
              <a:t>の留意事項</a:t>
            </a:r>
            <a:endParaRPr kumimoji="1" lang="ja-JP" altLang="en-US" dirty="0"/>
          </a:p>
        </p:txBody>
      </p:sp>
      <p:sp>
        <p:nvSpPr>
          <p:cNvPr id="3" name="正方形/長方形 2">
            <a:extLst>
              <a:ext uri="{FF2B5EF4-FFF2-40B4-BE49-F238E27FC236}">
                <a16:creationId xmlns:a16="http://schemas.microsoft.com/office/drawing/2014/main" id="{879BA433-24BF-C144-F88D-67AF7CD8F509}"/>
              </a:ext>
            </a:extLst>
          </p:cNvPr>
          <p:cNvSpPr/>
          <p:nvPr/>
        </p:nvSpPr>
        <p:spPr>
          <a:xfrm>
            <a:off x="0" y="548680"/>
            <a:ext cx="12192000" cy="69149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r>
              <a:rPr kumimoji="1" lang="ja-JP" altLang="en-US" sz="1600" dirty="0">
                <a:solidFill>
                  <a:schemeClr val="accent1"/>
                </a:solidFill>
              </a:rPr>
              <a:t>各種算定の手続きに主な留意事項をまとめましたので、確認してください。</a:t>
            </a:r>
          </a:p>
        </p:txBody>
      </p:sp>
      <p:sp>
        <p:nvSpPr>
          <p:cNvPr id="4" name="テキスト ボックス 3">
            <a:extLst>
              <a:ext uri="{FF2B5EF4-FFF2-40B4-BE49-F238E27FC236}">
                <a16:creationId xmlns:a16="http://schemas.microsoft.com/office/drawing/2014/main" id="{138089D5-9EB4-917E-222F-E593EF628ED7}"/>
              </a:ext>
            </a:extLst>
          </p:cNvPr>
          <p:cNvSpPr txBox="1"/>
          <p:nvPr/>
        </p:nvSpPr>
        <p:spPr>
          <a:xfrm>
            <a:off x="0" y="1240177"/>
            <a:ext cx="12191999" cy="5634619"/>
          </a:xfrm>
          <a:prstGeom prst="rect">
            <a:avLst/>
          </a:prstGeom>
          <a:noFill/>
          <a:ln>
            <a:noFill/>
          </a:ln>
        </p:spPr>
        <p:txBody>
          <a:bodyPr wrap="square" rtlCol="0">
            <a:spAutoFit/>
          </a:bodyPr>
          <a:lstStyle/>
          <a:p>
            <a:pPr marL="342900" indent="-342900" algn="l">
              <a:lnSpc>
                <a:spcPct val="130000"/>
              </a:lnSpc>
              <a:spcAft>
                <a:spcPts val="600"/>
              </a:spcAft>
              <a:buFont typeface="Wingdings" panose="05000000000000000000" pitchFamily="2" charset="2"/>
              <a:buChar char="l"/>
            </a:pPr>
            <a:r>
              <a:rPr kumimoji="1" lang="ja-JP" altLang="en-US" sz="1400" dirty="0">
                <a:latin typeface="+mn-ea"/>
              </a:rPr>
              <a:t>各種加算の要件は各事業所にてご確認ください。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確認時には報酬告示、留意事項通知、その他個別通達やＱ＆Ａをご確認ください。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様式が居宅サービス等・地域密着型サービス・総合事業に分かれていますので、適切な様式を使用してください。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提出に伴い、</a:t>
            </a:r>
            <a:r>
              <a:rPr kumimoji="1" lang="en-US" altLang="ja-JP" sz="1400" dirty="0">
                <a:latin typeface="+mn-ea"/>
              </a:rPr>
              <a:t>『</a:t>
            </a:r>
            <a:r>
              <a:rPr kumimoji="1" lang="ja-JP" altLang="en-US" sz="1400" dirty="0">
                <a:latin typeface="+mn-ea"/>
              </a:rPr>
              <a:t>体制届</a:t>
            </a:r>
            <a:r>
              <a:rPr kumimoji="1" lang="en-US" altLang="ja-JP" sz="1400" dirty="0">
                <a:latin typeface="+mn-ea"/>
              </a:rPr>
              <a:t>』</a:t>
            </a:r>
            <a:r>
              <a:rPr kumimoji="1" lang="ja-JP" altLang="en-US" sz="1400" dirty="0">
                <a:latin typeface="+mn-ea"/>
              </a:rPr>
              <a:t>の下部「特記事項」に変更される加算等を全て記載してください。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介護給付費等に係る</a:t>
            </a:r>
            <a:r>
              <a:rPr kumimoji="1" lang="en-US" altLang="ja-JP" sz="1400" dirty="0">
                <a:latin typeface="+mn-ea"/>
              </a:rPr>
              <a:t>『</a:t>
            </a:r>
            <a:r>
              <a:rPr kumimoji="1" lang="ja-JP" altLang="en-US" sz="1400" dirty="0">
                <a:latin typeface="+mn-ea"/>
              </a:rPr>
              <a:t>体制等状況一覧表</a:t>
            </a:r>
            <a:r>
              <a:rPr kumimoji="1" lang="en-US" altLang="ja-JP" sz="1400" dirty="0">
                <a:latin typeface="+mn-ea"/>
              </a:rPr>
              <a:t>』</a:t>
            </a:r>
            <a:r>
              <a:rPr kumimoji="1" lang="ja-JP" altLang="en-US" sz="1400" dirty="0">
                <a:latin typeface="+mn-ea"/>
              </a:rPr>
              <a:t>は、変更のある加算等のみにチェックを入れてください。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全ての提出資料は算定対象月のものをご提出ください。（別紙・従業者の勤務の体制及び勤務形態一覧表等を含む）</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サービスごとに翌月に算定する際の提出期限が異なっていますのでご留意ください。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届出提出後、補正が必要な場合は長寿施設課から連絡があります。その場合は速やかに対応をお願いします。対応の状況により算定できなくなることがありますのでご留意ください。</a:t>
            </a:r>
            <a:endParaRPr kumimoji="1" lang="en-US" altLang="ja-JP" sz="1400" dirty="0">
              <a:latin typeface="+mn-ea"/>
            </a:endParaRPr>
          </a:p>
        </p:txBody>
      </p:sp>
    </p:spTree>
    <p:extLst>
      <p:ext uri="{BB962C8B-B14F-4D97-AF65-F5344CB8AC3E}">
        <p14:creationId xmlns:p14="http://schemas.microsoft.com/office/powerpoint/2010/main" val="1719918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4" name="コネクタ: カギ線 143">
            <a:extLst>
              <a:ext uri="{FF2B5EF4-FFF2-40B4-BE49-F238E27FC236}">
                <a16:creationId xmlns:a16="http://schemas.microsoft.com/office/drawing/2014/main" id="{5217F5B0-DEA2-21F2-8AB0-082C5BD3F2A8}"/>
              </a:ext>
            </a:extLst>
          </p:cNvPr>
          <p:cNvCxnSpPr>
            <a:cxnSpLocks/>
            <a:stCxn id="141" idx="2"/>
            <a:endCxn id="142" idx="0"/>
          </p:cNvCxnSpPr>
          <p:nvPr/>
        </p:nvCxnSpPr>
        <p:spPr>
          <a:xfrm rot="5400000">
            <a:off x="5853005" y="-1243250"/>
            <a:ext cx="431167" cy="11503830"/>
          </a:xfrm>
          <a:prstGeom prst="bentConnector3">
            <a:avLst>
              <a:gd name="adj1" fmla="val 50000"/>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22" name="直線コネクタ 121">
            <a:extLst>
              <a:ext uri="{FF2B5EF4-FFF2-40B4-BE49-F238E27FC236}">
                <a16:creationId xmlns:a16="http://schemas.microsoft.com/office/drawing/2014/main" id="{B99214F7-6480-073C-A44E-19EF4A18B263}"/>
              </a:ext>
            </a:extLst>
          </p:cNvPr>
          <p:cNvCxnSpPr>
            <a:cxnSpLocks/>
          </p:cNvCxnSpPr>
          <p:nvPr/>
        </p:nvCxnSpPr>
        <p:spPr>
          <a:xfrm>
            <a:off x="183848" y="4437112"/>
            <a:ext cx="11744800" cy="0"/>
          </a:xfrm>
          <a:prstGeom prst="line">
            <a:avLst/>
          </a:prstGeom>
          <a:ln w="28575">
            <a:solidFill>
              <a:schemeClr val="accent1">
                <a:lumMod val="20000"/>
                <a:lumOff val="80000"/>
              </a:schemeClr>
            </a:solidFill>
            <a:prstDash val="sysDot"/>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F5E4F6EA-C87E-5C58-1736-653258847B0B}"/>
              </a:ext>
            </a:extLst>
          </p:cNvPr>
          <p:cNvSpPr>
            <a:spLocks noGrp="1"/>
          </p:cNvSpPr>
          <p:nvPr>
            <p:ph type="title"/>
          </p:nvPr>
        </p:nvSpPr>
        <p:spPr>
          <a:xfrm>
            <a:off x="0" y="0"/>
            <a:ext cx="12191999" cy="648072"/>
          </a:xfrm>
        </p:spPr>
        <p:txBody>
          <a:bodyPr/>
          <a:lstStyle/>
          <a:p>
            <a:r>
              <a:rPr kumimoji="1" lang="ja-JP" altLang="en-US" dirty="0"/>
              <a:t>体制届等提出フロー</a:t>
            </a:r>
          </a:p>
        </p:txBody>
      </p:sp>
      <p:sp>
        <p:nvSpPr>
          <p:cNvPr id="3" name="正方形/長方形 2">
            <a:extLst>
              <a:ext uri="{FF2B5EF4-FFF2-40B4-BE49-F238E27FC236}">
                <a16:creationId xmlns:a16="http://schemas.microsoft.com/office/drawing/2014/main" id="{F9590F67-4145-EA33-4F4F-9533BD6DB6F7}"/>
              </a:ext>
            </a:extLst>
          </p:cNvPr>
          <p:cNvSpPr/>
          <p:nvPr/>
        </p:nvSpPr>
        <p:spPr>
          <a:xfrm>
            <a:off x="0" y="530424"/>
            <a:ext cx="12192000" cy="69149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r>
              <a:rPr kumimoji="1" lang="ja-JP" altLang="en-US" sz="1600" dirty="0">
                <a:solidFill>
                  <a:schemeClr val="accent1"/>
                </a:solidFill>
              </a:rPr>
              <a:t>体制届を提出するときのフローを示しますので、資料作成時にお役立てください。</a:t>
            </a:r>
            <a:endParaRPr kumimoji="1" lang="en-US" altLang="ja-JP" sz="1600" dirty="0">
              <a:solidFill>
                <a:schemeClr val="accent1"/>
              </a:solidFill>
            </a:endParaRPr>
          </a:p>
          <a:p>
            <a:pPr algn="l">
              <a:lnSpc>
                <a:spcPct val="130000"/>
              </a:lnSpc>
              <a:spcAft>
                <a:spcPts val="600"/>
              </a:spcAft>
            </a:pPr>
            <a:r>
              <a:rPr kumimoji="1" lang="en-US" altLang="ja-JP" sz="1600" dirty="0">
                <a:solidFill>
                  <a:schemeClr val="accent1"/>
                </a:solidFill>
              </a:rPr>
              <a:t>※</a:t>
            </a:r>
            <a:r>
              <a:rPr kumimoji="1" lang="ja-JP" altLang="en-US" sz="1600" dirty="0">
                <a:solidFill>
                  <a:schemeClr val="accent1"/>
                </a:solidFill>
              </a:rPr>
              <a:t>詳細は各種通知等をご確認ください。</a:t>
            </a:r>
            <a:endParaRPr kumimoji="1" lang="en-US" altLang="ja-JP" sz="1600" dirty="0">
              <a:solidFill>
                <a:schemeClr val="accent1"/>
              </a:solidFill>
            </a:endParaRPr>
          </a:p>
        </p:txBody>
      </p:sp>
      <p:sp>
        <p:nvSpPr>
          <p:cNvPr id="5" name="四角形: 角を丸くする 4">
            <a:extLst>
              <a:ext uri="{FF2B5EF4-FFF2-40B4-BE49-F238E27FC236}">
                <a16:creationId xmlns:a16="http://schemas.microsoft.com/office/drawing/2014/main" id="{3D3A4993-C843-7DC6-4276-721BBFC7FD4B}"/>
              </a:ext>
            </a:extLst>
          </p:cNvPr>
          <p:cNvSpPr/>
          <p:nvPr/>
        </p:nvSpPr>
        <p:spPr>
          <a:xfrm>
            <a:off x="64512" y="1286616"/>
            <a:ext cx="504323" cy="3006475"/>
          </a:xfrm>
          <a:prstGeom prst="roundRect">
            <a:avLst>
              <a:gd name="adj" fmla="val 7597"/>
            </a:avLst>
          </a:prstGeom>
          <a:solidFill>
            <a:schemeClr val="accent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vert="eaVert" wrap="none" rtlCol="0" anchor="ctr"/>
          <a:lstStyle/>
          <a:p>
            <a:pPr algn="ctr">
              <a:lnSpc>
                <a:spcPct val="130000"/>
              </a:lnSpc>
              <a:spcAft>
                <a:spcPts val="600"/>
              </a:spcAft>
            </a:pPr>
            <a:r>
              <a:rPr kumimoji="1" lang="ja-JP" altLang="en-US" sz="900" dirty="0">
                <a:solidFill>
                  <a:schemeClr val="bg1"/>
                </a:solidFill>
              </a:rPr>
              <a:t>提出準備開始</a:t>
            </a:r>
          </a:p>
        </p:txBody>
      </p:sp>
      <p:sp>
        <p:nvSpPr>
          <p:cNvPr id="8" name="楕円 7">
            <a:extLst>
              <a:ext uri="{FF2B5EF4-FFF2-40B4-BE49-F238E27FC236}">
                <a16:creationId xmlns:a16="http://schemas.microsoft.com/office/drawing/2014/main" id="{61EFB7B1-787B-A9BA-C849-6E2BC6BB2583}"/>
              </a:ext>
            </a:extLst>
          </p:cNvPr>
          <p:cNvSpPr/>
          <p:nvPr/>
        </p:nvSpPr>
        <p:spPr>
          <a:xfrm>
            <a:off x="664388" y="1356674"/>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対象の加算等の</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要件確認</a:t>
            </a:r>
          </a:p>
        </p:txBody>
      </p:sp>
      <p:graphicFrame>
        <p:nvGraphicFramePr>
          <p:cNvPr id="20" name="表 15">
            <a:extLst>
              <a:ext uri="{FF2B5EF4-FFF2-40B4-BE49-F238E27FC236}">
                <a16:creationId xmlns:a16="http://schemas.microsoft.com/office/drawing/2014/main" id="{8A01C108-7810-42F7-12A4-C9FF25415A0E}"/>
              </a:ext>
            </a:extLst>
          </p:cNvPr>
          <p:cNvGraphicFramePr>
            <a:graphicFrameLocks noGrp="1"/>
          </p:cNvGraphicFramePr>
          <p:nvPr>
            <p:extLst>
              <p:ext uri="{D42A27DB-BD31-4B8C-83A1-F6EECF244321}">
                <p14:modId xmlns:p14="http://schemas.microsoft.com/office/powerpoint/2010/main" val="3804432351"/>
              </p:ext>
            </p:extLst>
          </p:nvPr>
        </p:nvGraphicFramePr>
        <p:xfrm>
          <a:off x="4694590" y="1312406"/>
          <a:ext cx="1700457" cy="1016278"/>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10320">
                <a:tc>
                  <a:txBody>
                    <a:bodyPr/>
                    <a:lstStyle/>
                    <a:p>
                      <a:pPr algn="ctr">
                        <a:lnSpc>
                          <a:spcPct val="130000"/>
                        </a:lnSpc>
                        <a:spcAft>
                          <a:spcPts val="600"/>
                        </a:spcAft>
                      </a:pPr>
                      <a:r>
                        <a:rPr kumimoji="1" lang="ja-JP" altLang="en-US" sz="900" dirty="0">
                          <a:solidFill>
                            <a:schemeClr val="bg1"/>
                          </a:solidFill>
                        </a:rPr>
                        <a:t>「施設の区分」施設・設備等</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05958">
                <a:tc>
                  <a:txBody>
                    <a:bodyPr/>
                    <a:lstStyle/>
                    <a:p>
                      <a:pPr algn="ctr">
                        <a:lnSpc>
                          <a:spcPct val="130000"/>
                        </a:lnSpc>
                        <a:spcAft>
                          <a:spcPts val="600"/>
                        </a:spcAft>
                      </a:pPr>
                      <a:r>
                        <a:rPr kumimoji="1" lang="ja-JP" altLang="en-US" sz="900" dirty="0">
                          <a:solidFill>
                            <a:schemeClr val="accent1"/>
                          </a:solidFill>
                        </a:rPr>
                        <a:t>平面図が必要です。</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（詳細は、状況一覧表の備考欄参照）</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57" name="直線矢印コネクタ 56">
            <a:extLst>
              <a:ext uri="{FF2B5EF4-FFF2-40B4-BE49-F238E27FC236}">
                <a16:creationId xmlns:a16="http://schemas.microsoft.com/office/drawing/2014/main" id="{D331BCFA-7B78-A93A-2706-D92F436F3716}"/>
              </a:ext>
            </a:extLst>
          </p:cNvPr>
          <p:cNvCxnSpPr>
            <a:cxnSpLocks/>
            <a:stCxn id="20" idx="3"/>
            <a:endCxn id="89" idx="2"/>
          </p:cNvCxnSpPr>
          <p:nvPr/>
        </p:nvCxnSpPr>
        <p:spPr>
          <a:xfrm>
            <a:off x="6395047" y="1820545"/>
            <a:ext cx="169105" cy="632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aphicFrame>
        <p:nvGraphicFramePr>
          <p:cNvPr id="6" name="表 15">
            <a:extLst>
              <a:ext uri="{FF2B5EF4-FFF2-40B4-BE49-F238E27FC236}">
                <a16:creationId xmlns:a16="http://schemas.microsoft.com/office/drawing/2014/main" id="{0F373B8E-A4F0-6B28-861E-9C7512EDF1CA}"/>
              </a:ext>
            </a:extLst>
          </p:cNvPr>
          <p:cNvGraphicFramePr>
            <a:graphicFrameLocks noGrp="1"/>
          </p:cNvGraphicFramePr>
          <p:nvPr>
            <p:extLst>
              <p:ext uri="{D42A27DB-BD31-4B8C-83A1-F6EECF244321}">
                <p14:modId xmlns:p14="http://schemas.microsoft.com/office/powerpoint/2010/main" val="2944680162"/>
              </p:ext>
            </p:extLst>
          </p:nvPr>
        </p:nvGraphicFramePr>
        <p:xfrm>
          <a:off x="1802873" y="1293913"/>
          <a:ext cx="1700457" cy="1031577"/>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15959">
                <a:tc>
                  <a:txBody>
                    <a:bodyPr/>
                    <a:lstStyle/>
                    <a:p>
                      <a:pPr algn="ctr">
                        <a:lnSpc>
                          <a:spcPct val="130000"/>
                        </a:lnSpc>
                        <a:spcAft>
                          <a:spcPts val="600"/>
                        </a:spcAft>
                      </a:pPr>
                      <a:r>
                        <a:rPr kumimoji="1" lang="ja-JP" altLang="en-US" sz="900" dirty="0">
                          <a:solidFill>
                            <a:schemeClr val="bg1"/>
                          </a:solidFill>
                        </a:rPr>
                        <a:t>告示等の確認</a:t>
                      </a:r>
                    </a:p>
                  </a:txBody>
                  <a:tcPr marL="78309" marR="7830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15618">
                <a:tc>
                  <a:txBody>
                    <a:bodyPr/>
                    <a:lstStyle/>
                    <a:p>
                      <a:pPr marL="0" marR="0" lvl="0" indent="0" algn="ctr" defTabSz="914400" rtl="0" eaLnBrk="1" fontAlgn="auto" latinLnBrk="0" hangingPunct="1">
                        <a:lnSpc>
                          <a:spcPct val="130000"/>
                        </a:lnSpc>
                        <a:spcBef>
                          <a:spcPts val="0"/>
                        </a:spcBef>
                        <a:spcAft>
                          <a:spcPts val="600"/>
                        </a:spcAft>
                        <a:buClrTx/>
                        <a:buSzTx/>
                        <a:buFontTx/>
                        <a:buNone/>
                        <a:tabLst/>
                        <a:defRPr/>
                      </a:pPr>
                      <a:r>
                        <a:rPr kumimoji="1" lang="ja-JP" altLang="en-US" sz="900" dirty="0">
                          <a:solidFill>
                            <a:schemeClr val="accent1"/>
                          </a:solidFill>
                        </a:rPr>
                        <a:t>各種要件は、各事業所にて確認をお願いします。</a:t>
                      </a:r>
                      <a:endParaRPr kumimoji="1" lang="en-US" altLang="ja-JP" sz="900" dirty="0">
                        <a:solidFill>
                          <a:schemeClr val="accent1"/>
                        </a:solidFill>
                      </a:endParaRPr>
                    </a:p>
                    <a:p>
                      <a:pPr marL="0" marR="0" lvl="0" indent="0" algn="ctr" defTabSz="914400" rtl="0" eaLnBrk="1" fontAlgn="auto" latinLnBrk="0" hangingPunct="1">
                        <a:lnSpc>
                          <a:spcPct val="130000"/>
                        </a:lnSpc>
                        <a:spcBef>
                          <a:spcPts val="0"/>
                        </a:spcBef>
                        <a:spcAft>
                          <a:spcPts val="600"/>
                        </a:spcAft>
                        <a:buClrTx/>
                        <a:buSzTx/>
                        <a:buFontTx/>
                        <a:buNone/>
                        <a:tabLst/>
                        <a:defRPr/>
                      </a:pPr>
                      <a:r>
                        <a:rPr kumimoji="1" lang="ja-JP" altLang="en-US" sz="800" dirty="0">
                          <a:solidFill>
                            <a:schemeClr val="accent1"/>
                          </a:solidFill>
                        </a:rPr>
                        <a:t>（報酬告示・留意事項通達等）</a:t>
                      </a:r>
                    </a:p>
                  </a:txBody>
                  <a:tcPr marL="78309" marR="7830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7" name="直線矢印コネクタ 6">
            <a:extLst>
              <a:ext uri="{FF2B5EF4-FFF2-40B4-BE49-F238E27FC236}">
                <a16:creationId xmlns:a16="http://schemas.microsoft.com/office/drawing/2014/main" id="{909A94BC-3119-421A-0061-934F07954569}"/>
              </a:ext>
            </a:extLst>
          </p:cNvPr>
          <p:cNvCxnSpPr>
            <a:cxnSpLocks/>
            <a:stCxn id="8" idx="6"/>
            <a:endCxn id="6" idx="1"/>
          </p:cNvCxnSpPr>
          <p:nvPr/>
        </p:nvCxnSpPr>
        <p:spPr>
          <a:xfrm>
            <a:off x="1564388" y="1806674"/>
            <a:ext cx="238485" cy="302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21CDBA8E-45E2-3024-7E10-1FE90D63405D}"/>
              </a:ext>
            </a:extLst>
          </p:cNvPr>
          <p:cNvCxnSpPr>
            <a:cxnSpLocks/>
            <a:stCxn id="52" idx="6"/>
            <a:endCxn id="20" idx="1"/>
          </p:cNvCxnSpPr>
          <p:nvPr/>
        </p:nvCxnSpPr>
        <p:spPr>
          <a:xfrm>
            <a:off x="4548960" y="1819735"/>
            <a:ext cx="145630" cy="81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a:extLst>
              <a:ext uri="{FF2B5EF4-FFF2-40B4-BE49-F238E27FC236}">
                <a16:creationId xmlns:a16="http://schemas.microsoft.com/office/drawing/2014/main" id="{AD8B8636-9B00-2D70-1FBC-D390EA17AD5D}"/>
              </a:ext>
            </a:extLst>
          </p:cNvPr>
          <p:cNvCxnSpPr>
            <a:cxnSpLocks/>
            <a:stCxn id="52" idx="4"/>
            <a:endCxn id="40" idx="1"/>
          </p:cNvCxnSpPr>
          <p:nvPr/>
        </p:nvCxnSpPr>
        <p:spPr>
          <a:xfrm>
            <a:off x="4098960" y="2269735"/>
            <a:ext cx="595630" cy="587284"/>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52" name="楕円 51">
            <a:extLst>
              <a:ext uri="{FF2B5EF4-FFF2-40B4-BE49-F238E27FC236}">
                <a16:creationId xmlns:a16="http://schemas.microsoft.com/office/drawing/2014/main" id="{B6707D77-F633-C776-ACE6-1CDFB3271740}"/>
              </a:ext>
            </a:extLst>
          </p:cNvPr>
          <p:cNvSpPr/>
          <p:nvPr/>
        </p:nvSpPr>
        <p:spPr>
          <a:xfrm>
            <a:off x="3648960" y="1369735"/>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施設や</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人員配置が</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要件か</a:t>
            </a:r>
          </a:p>
        </p:txBody>
      </p:sp>
      <p:cxnSp>
        <p:nvCxnSpPr>
          <p:cNvPr id="53" name="直線矢印コネクタ 52">
            <a:extLst>
              <a:ext uri="{FF2B5EF4-FFF2-40B4-BE49-F238E27FC236}">
                <a16:creationId xmlns:a16="http://schemas.microsoft.com/office/drawing/2014/main" id="{3F4CF6BE-C8AE-689A-7962-3387A6F11188}"/>
              </a:ext>
            </a:extLst>
          </p:cNvPr>
          <p:cNvCxnSpPr>
            <a:cxnSpLocks/>
            <a:stCxn id="6" idx="3"/>
            <a:endCxn id="52" idx="2"/>
          </p:cNvCxnSpPr>
          <p:nvPr/>
        </p:nvCxnSpPr>
        <p:spPr>
          <a:xfrm>
            <a:off x="3503330" y="1809701"/>
            <a:ext cx="145630" cy="10034"/>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aphicFrame>
        <p:nvGraphicFramePr>
          <p:cNvPr id="70" name="表 15">
            <a:extLst>
              <a:ext uri="{FF2B5EF4-FFF2-40B4-BE49-F238E27FC236}">
                <a16:creationId xmlns:a16="http://schemas.microsoft.com/office/drawing/2014/main" id="{C718E34B-1CB4-5BDC-C1D3-23165E30A2CD}"/>
              </a:ext>
            </a:extLst>
          </p:cNvPr>
          <p:cNvGraphicFramePr>
            <a:graphicFrameLocks noGrp="1"/>
          </p:cNvGraphicFramePr>
          <p:nvPr>
            <p:extLst>
              <p:ext uri="{D42A27DB-BD31-4B8C-83A1-F6EECF244321}">
                <p14:modId xmlns:p14="http://schemas.microsoft.com/office/powerpoint/2010/main" val="1709583061"/>
              </p:ext>
            </p:extLst>
          </p:nvPr>
        </p:nvGraphicFramePr>
        <p:xfrm>
          <a:off x="7647528" y="1315598"/>
          <a:ext cx="1700457" cy="1013085"/>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09345">
                <a:tc>
                  <a:txBody>
                    <a:bodyPr/>
                    <a:lstStyle/>
                    <a:p>
                      <a:pPr algn="ctr">
                        <a:lnSpc>
                          <a:spcPct val="130000"/>
                        </a:lnSpc>
                        <a:spcAft>
                          <a:spcPts val="600"/>
                        </a:spcAft>
                      </a:pPr>
                      <a:r>
                        <a:rPr kumimoji="1" lang="ja-JP" altLang="en-US" sz="900" dirty="0">
                          <a:solidFill>
                            <a:schemeClr val="bg1"/>
                          </a:solidFill>
                        </a:rPr>
                        <a:t>別紙様式が必要か</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03740">
                <a:tc>
                  <a:txBody>
                    <a:bodyPr/>
                    <a:lstStyle/>
                    <a:p>
                      <a:pPr algn="ctr">
                        <a:lnSpc>
                          <a:spcPct val="130000"/>
                        </a:lnSpc>
                        <a:spcAft>
                          <a:spcPts val="600"/>
                        </a:spcAft>
                      </a:pPr>
                      <a:r>
                        <a:rPr kumimoji="1" lang="ja-JP" altLang="en-US" sz="900" dirty="0">
                          <a:solidFill>
                            <a:schemeClr val="accent1"/>
                          </a:solidFill>
                        </a:rPr>
                        <a:t>体制届等の他、別紙が必要な場合があります。（別紙様式等の提出補助資料を参照。）</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sp>
        <p:nvSpPr>
          <p:cNvPr id="89" name="楕円 88">
            <a:extLst>
              <a:ext uri="{FF2B5EF4-FFF2-40B4-BE49-F238E27FC236}">
                <a16:creationId xmlns:a16="http://schemas.microsoft.com/office/drawing/2014/main" id="{AAD212F4-A60E-D557-2101-A66DF3CD6FFF}"/>
              </a:ext>
            </a:extLst>
          </p:cNvPr>
          <p:cNvSpPr/>
          <p:nvPr/>
        </p:nvSpPr>
        <p:spPr>
          <a:xfrm>
            <a:off x="6564152" y="1376872"/>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別紙が必要な</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加算等か</a:t>
            </a:r>
          </a:p>
        </p:txBody>
      </p:sp>
      <p:cxnSp>
        <p:nvCxnSpPr>
          <p:cNvPr id="93" name="直線矢印コネクタ 92">
            <a:extLst>
              <a:ext uri="{FF2B5EF4-FFF2-40B4-BE49-F238E27FC236}">
                <a16:creationId xmlns:a16="http://schemas.microsoft.com/office/drawing/2014/main" id="{3ADB2613-AC86-E0E8-CEBA-F0496AD126D6}"/>
              </a:ext>
            </a:extLst>
          </p:cNvPr>
          <p:cNvCxnSpPr>
            <a:cxnSpLocks/>
            <a:stCxn id="40" idx="3"/>
            <a:endCxn id="89" idx="4"/>
          </p:cNvCxnSpPr>
          <p:nvPr/>
        </p:nvCxnSpPr>
        <p:spPr>
          <a:xfrm flipV="1">
            <a:off x="6395047" y="2276872"/>
            <a:ext cx="619105" cy="58014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06" name="楕円 105">
            <a:extLst>
              <a:ext uri="{FF2B5EF4-FFF2-40B4-BE49-F238E27FC236}">
                <a16:creationId xmlns:a16="http://schemas.microsoft.com/office/drawing/2014/main" id="{879D57C6-B746-6D0C-AD1B-6C50D3AB0CEB}"/>
              </a:ext>
            </a:extLst>
          </p:cNvPr>
          <p:cNvSpPr/>
          <p:nvPr/>
        </p:nvSpPr>
        <p:spPr>
          <a:xfrm>
            <a:off x="5101040" y="3444893"/>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施設や</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人員配置は</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要件にない</a:t>
            </a:r>
          </a:p>
        </p:txBody>
      </p:sp>
      <p:cxnSp>
        <p:nvCxnSpPr>
          <p:cNvPr id="115" name="直線矢印コネクタ 114">
            <a:extLst>
              <a:ext uri="{FF2B5EF4-FFF2-40B4-BE49-F238E27FC236}">
                <a16:creationId xmlns:a16="http://schemas.microsoft.com/office/drawing/2014/main" id="{29A8D9D9-9964-4B9F-EA15-316EFA935E5C}"/>
              </a:ext>
            </a:extLst>
          </p:cNvPr>
          <p:cNvCxnSpPr>
            <a:cxnSpLocks/>
            <a:stCxn id="89" idx="6"/>
            <a:endCxn id="70" idx="1"/>
          </p:cNvCxnSpPr>
          <p:nvPr/>
        </p:nvCxnSpPr>
        <p:spPr>
          <a:xfrm flipV="1">
            <a:off x="7464152" y="1822140"/>
            <a:ext cx="183376" cy="473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20" name="直線矢印コネクタ 119">
            <a:extLst>
              <a:ext uri="{FF2B5EF4-FFF2-40B4-BE49-F238E27FC236}">
                <a16:creationId xmlns:a16="http://schemas.microsoft.com/office/drawing/2014/main" id="{78303A3C-A2FF-0767-9BF6-8F48B585E96F}"/>
              </a:ext>
            </a:extLst>
          </p:cNvPr>
          <p:cNvCxnSpPr>
            <a:cxnSpLocks/>
            <a:stCxn id="70" idx="3"/>
            <a:endCxn id="139" idx="1"/>
          </p:cNvCxnSpPr>
          <p:nvPr/>
        </p:nvCxnSpPr>
        <p:spPr>
          <a:xfrm flipV="1">
            <a:off x="9347985" y="1818948"/>
            <a:ext cx="274771" cy="319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aphicFrame>
        <p:nvGraphicFramePr>
          <p:cNvPr id="139" name="表 15">
            <a:extLst>
              <a:ext uri="{FF2B5EF4-FFF2-40B4-BE49-F238E27FC236}">
                <a16:creationId xmlns:a16="http://schemas.microsoft.com/office/drawing/2014/main" id="{7224111E-46E9-8A7A-4B3D-A55171FB9B1A}"/>
              </a:ext>
            </a:extLst>
          </p:cNvPr>
          <p:cNvGraphicFramePr>
            <a:graphicFrameLocks noGrp="1"/>
          </p:cNvGraphicFramePr>
          <p:nvPr>
            <p:extLst>
              <p:ext uri="{D42A27DB-BD31-4B8C-83A1-F6EECF244321}">
                <p14:modId xmlns:p14="http://schemas.microsoft.com/office/powerpoint/2010/main" val="3683726474"/>
              </p:ext>
            </p:extLst>
          </p:nvPr>
        </p:nvGraphicFramePr>
        <p:xfrm>
          <a:off x="9622756" y="1312406"/>
          <a:ext cx="1700457" cy="1013085"/>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09345">
                <a:tc>
                  <a:txBody>
                    <a:bodyPr/>
                    <a:lstStyle/>
                    <a:p>
                      <a:pPr algn="ctr">
                        <a:lnSpc>
                          <a:spcPct val="130000"/>
                        </a:lnSpc>
                        <a:spcAft>
                          <a:spcPts val="600"/>
                        </a:spcAft>
                      </a:pPr>
                      <a:r>
                        <a:rPr kumimoji="1" lang="ja-JP" altLang="en-US" sz="900" dirty="0">
                          <a:solidFill>
                            <a:schemeClr val="bg1"/>
                          </a:solidFill>
                        </a:rPr>
                        <a:t>必要書類の準備</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03740">
                <a:tc>
                  <a:txBody>
                    <a:bodyPr/>
                    <a:lstStyle/>
                    <a:p>
                      <a:pPr algn="ctr">
                        <a:lnSpc>
                          <a:spcPct val="130000"/>
                        </a:lnSpc>
                        <a:spcAft>
                          <a:spcPts val="600"/>
                        </a:spcAft>
                      </a:pPr>
                      <a:r>
                        <a:rPr kumimoji="1" lang="ja-JP" altLang="en-US" sz="900" dirty="0">
                          <a:solidFill>
                            <a:schemeClr val="accent1"/>
                          </a:solidFill>
                        </a:rPr>
                        <a:t>連絡票・体制届・状況一覧表</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と左記資料を用意</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sp>
        <p:nvSpPr>
          <p:cNvPr id="141" name="四角形: 角を丸くする 140">
            <a:extLst>
              <a:ext uri="{FF2B5EF4-FFF2-40B4-BE49-F238E27FC236}">
                <a16:creationId xmlns:a16="http://schemas.microsoft.com/office/drawing/2014/main" id="{9DCF68CE-6F98-D7C7-C66B-0BC47509C202}"/>
              </a:ext>
            </a:extLst>
          </p:cNvPr>
          <p:cNvSpPr/>
          <p:nvPr/>
        </p:nvSpPr>
        <p:spPr>
          <a:xfrm>
            <a:off x="11568341" y="1290813"/>
            <a:ext cx="504323" cy="3002269"/>
          </a:xfrm>
          <a:prstGeom prst="roundRect">
            <a:avLst>
              <a:gd name="adj" fmla="val 7597"/>
            </a:avLst>
          </a:prstGeom>
          <a:solidFill>
            <a:schemeClr val="accent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vert="eaVert" wrap="none" rtlCol="0" anchor="ctr"/>
          <a:lstStyle/>
          <a:p>
            <a:pPr algn="ctr">
              <a:lnSpc>
                <a:spcPct val="130000"/>
              </a:lnSpc>
              <a:spcAft>
                <a:spcPts val="600"/>
              </a:spcAft>
            </a:pPr>
            <a:r>
              <a:rPr kumimoji="1" lang="ja-JP" altLang="en-US" sz="900" dirty="0">
                <a:solidFill>
                  <a:schemeClr val="bg1"/>
                </a:solidFill>
              </a:rPr>
              <a:t>提出準備終了</a:t>
            </a:r>
          </a:p>
        </p:txBody>
      </p:sp>
      <p:sp>
        <p:nvSpPr>
          <p:cNvPr id="142" name="四角形: 角を丸くする 141">
            <a:extLst>
              <a:ext uri="{FF2B5EF4-FFF2-40B4-BE49-F238E27FC236}">
                <a16:creationId xmlns:a16="http://schemas.microsoft.com/office/drawing/2014/main" id="{8767F53F-FAA2-E361-3C95-36C1DE843F1F}"/>
              </a:ext>
            </a:extLst>
          </p:cNvPr>
          <p:cNvSpPr/>
          <p:nvPr/>
        </p:nvSpPr>
        <p:spPr>
          <a:xfrm>
            <a:off x="64511" y="4724249"/>
            <a:ext cx="504323" cy="1614207"/>
          </a:xfrm>
          <a:prstGeom prst="roundRect">
            <a:avLst>
              <a:gd name="adj" fmla="val 7597"/>
            </a:avLst>
          </a:prstGeom>
          <a:solidFill>
            <a:schemeClr val="accent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vert="eaVert" wrap="none" rtlCol="0" anchor="ctr"/>
          <a:lstStyle/>
          <a:p>
            <a:pPr algn="ctr">
              <a:lnSpc>
                <a:spcPct val="130000"/>
              </a:lnSpc>
              <a:spcAft>
                <a:spcPts val="600"/>
              </a:spcAft>
            </a:pPr>
            <a:r>
              <a:rPr kumimoji="1" lang="ja-JP" altLang="en-US" sz="900" dirty="0">
                <a:solidFill>
                  <a:schemeClr val="bg1"/>
                </a:solidFill>
              </a:rPr>
              <a:t>提出時期確認</a:t>
            </a:r>
          </a:p>
        </p:txBody>
      </p:sp>
      <p:sp>
        <p:nvSpPr>
          <p:cNvPr id="151" name="楕円 150">
            <a:extLst>
              <a:ext uri="{FF2B5EF4-FFF2-40B4-BE49-F238E27FC236}">
                <a16:creationId xmlns:a16="http://schemas.microsoft.com/office/drawing/2014/main" id="{09B0E7EF-38B6-C419-A904-B54CBED84446}"/>
              </a:ext>
            </a:extLst>
          </p:cNvPr>
          <p:cNvSpPr/>
          <p:nvPr/>
        </p:nvSpPr>
        <p:spPr>
          <a:xfrm>
            <a:off x="664388" y="4978034"/>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提出時期による</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算定開始時期</a:t>
            </a:r>
          </a:p>
        </p:txBody>
      </p:sp>
      <p:graphicFrame>
        <p:nvGraphicFramePr>
          <p:cNvPr id="152" name="表 15">
            <a:extLst>
              <a:ext uri="{FF2B5EF4-FFF2-40B4-BE49-F238E27FC236}">
                <a16:creationId xmlns:a16="http://schemas.microsoft.com/office/drawing/2014/main" id="{BF381DA7-4470-A2A7-4C4F-EC0A2CB00D93}"/>
              </a:ext>
            </a:extLst>
          </p:cNvPr>
          <p:cNvGraphicFramePr>
            <a:graphicFrameLocks noGrp="1"/>
          </p:cNvGraphicFramePr>
          <p:nvPr>
            <p:extLst>
              <p:ext uri="{D42A27DB-BD31-4B8C-83A1-F6EECF244321}">
                <p14:modId xmlns:p14="http://schemas.microsoft.com/office/powerpoint/2010/main" val="3019621160"/>
              </p:ext>
            </p:extLst>
          </p:nvPr>
        </p:nvGraphicFramePr>
        <p:xfrm>
          <a:off x="1873956" y="4743081"/>
          <a:ext cx="2893427" cy="1359213"/>
        </p:xfrm>
        <a:graphic>
          <a:graphicData uri="http://schemas.openxmlformats.org/drawingml/2006/table">
            <a:tbl>
              <a:tblPr>
                <a:tableStyleId>{5C22544A-7EE6-4342-B048-85BDC9FD1C3A}</a:tableStyleId>
              </a:tblPr>
              <a:tblGrid>
                <a:gridCol w="2893427">
                  <a:extLst>
                    <a:ext uri="{9D8B030D-6E8A-4147-A177-3AD203B41FA5}">
                      <a16:colId xmlns:a16="http://schemas.microsoft.com/office/drawing/2014/main" val="1910682320"/>
                    </a:ext>
                  </a:extLst>
                </a:gridCol>
              </a:tblGrid>
              <a:tr h="349835">
                <a:tc>
                  <a:txBody>
                    <a:bodyPr/>
                    <a:lstStyle/>
                    <a:p>
                      <a:pPr algn="ctr">
                        <a:lnSpc>
                          <a:spcPct val="130000"/>
                        </a:lnSpc>
                        <a:spcAft>
                          <a:spcPts val="600"/>
                        </a:spcAft>
                      </a:pPr>
                      <a:r>
                        <a:rPr kumimoji="1" lang="ja-JP" altLang="en-US" sz="900" dirty="0">
                          <a:solidFill>
                            <a:schemeClr val="bg1"/>
                          </a:solidFill>
                        </a:rPr>
                        <a:t>サービスにより異なる算定時期（原則の取扱）</a:t>
                      </a:r>
                    </a:p>
                  </a:txBody>
                  <a:tcPr marL="78309" marR="7830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1009378">
                <a:tc>
                  <a:txBody>
                    <a:bodyPr/>
                    <a:lstStyle/>
                    <a:p>
                      <a:pPr marL="0" marR="0" lvl="0" indent="0" algn="ctr" defTabSz="914400" rtl="0" eaLnBrk="1" fontAlgn="auto" latinLnBrk="0" hangingPunct="1">
                        <a:lnSpc>
                          <a:spcPct val="130000"/>
                        </a:lnSpc>
                        <a:spcBef>
                          <a:spcPts val="0"/>
                        </a:spcBef>
                        <a:spcAft>
                          <a:spcPts val="600"/>
                        </a:spcAft>
                        <a:buClrTx/>
                        <a:buSzTx/>
                        <a:buFontTx/>
                        <a:buNone/>
                        <a:tabLst/>
                        <a:defRPr/>
                      </a:pPr>
                      <a:r>
                        <a:rPr kumimoji="1" lang="ja-JP" altLang="en-US" sz="900" dirty="0">
                          <a:solidFill>
                            <a:schemeClr val="accent1"/>
                          </a:solidFill>
                        </a:rPr>
                        <a:t>毎月</a:t>
                      </a:r>
                      <a:r>
                        <a:rPr kumimoji="1" lang="en-US" altLang="ja-JP" sz="900" dirty="0">
                          <a:solidFill>
                            <a:schemeClr val="accent1"/>
                          </a:solidFill>
                        </a:rPr>
                        <a:t>15</a:t>
                      </a:r>
                      <a:r>
                        <a:rPr kumimoji="1" lang="ja-JP" altLang="en-US" sz="900" dirty="0">
                          <a:solidFill>
                            <a:schemeClr val="accent1"/>
                          </a:solidFill>
                        </a:rPr>
                        <a:t>日までに提出で、翌月</a:t>
                      </a:r>
                      <a:r>
                        <a:rPr kumimoji="1" lang="en-US" altLang="ja-JP" sz="900" dirty="0">
                          <a:solidFill>
                            <a:schemeClr val="accent1"/>
                          </a:solidFill>
                        </a:rPr>
                        <a:t>1</a:t>
                      </a:r>
                      <a:r>
                        <a:rPr kumimoji="1" lang="ja-JP" altLang="en-US" sz="900" dirty="0">
                          <a:solidFill>
                            <a:schemeClr val="accent1"/>
                          </a:solidFill>
                        </a:rPr>
                        <a:t>日から算定。</a:t>
                      </a:r>
                      <a:endParaRPr kumimoji="1" lang="en-US" altLang="ja-JP" sz="900" dirty="0">
                        <a:solidFill>
                          <a:schemeClr val="accent1"/>
                        </a:solidFill>
                      </a:endParaRPr>
                    </a:p>
                    <a:p>
                      <a:pPr marL="0" marR="0" lvl="0" indent="0" algn="ctr" defTabSz="914400" rtl="0" eaLnBrk="1" fontAlgn="auto" latinLnBrk="0" hangingPunct="1">
                        <a:lnSpc>
                          <a:spcPct val="130000"/>
                        </a:lnSpc>
                        <a:spcBef>
                          <a:spcPts val="0"/>
                        </a:spcBef>
                        <a:spcAft>
                          <a:spcPts val="600"/>
                        </a:spcAft>
                        <a:buClrTx/>
                        <a:buSzTx/>
                        <a:buFontTx/>
                        <a:buNone/>
                        <a:tabLst/>
                        <a:defRPr/>
                      </a:pPr>
                      <a:r>
                        <a:rPr kumimoji="1" lang="ja-JP" altLang="en-US" sz="900" dirty="0">
                          <a:solidFill>
                            <a:schemeClr val="accent1"/>
                          </a:solidFill>
                        </a:rPr>
                        <a:t>もしくは</a:t>
                      </a:r>
                      <a:endParaRPr kumimoji="1" lang="en-US" altLang="ja-JP" sz="900" dirty="0">
                        <a:solidFill>
                          <a:schemeClr val="accent1"/>
                        </a:solidFill>
                      </a:endParaRPr>
                    </a:p>
                    <a:p>
                      <a:pPr marL="0" marR="0" lvl="0" indent="0" algn="ctr" defTabSz="914400" rtl="0" eaLnBrk="1" fontAlgn="auto" latinLnBrk="0" hangingPunct="1">
                        <a:lnSpc>
                          <a:spcPct val="130000"/>
                        </a:lnSpc>
                        <a:spcBef>
                          <a:spcPts val="0"/>
                        </a:spcBef>
                        <a:spcAft>
                          <a:spcPts val="600"/>
                        </a:spcAft>
                        <a:buClrTx/>
                        <a:buSzTx/>
                        <a:buFontTx/>
                        <a:buNone/>
                        <a:tabLst/>
                        <a:defRPr/>
                      </a:pPr>
                      <a:r>
                        <a:rPr kumimoji="1" lang="ja-JP" altLang="en-US" sz="900" dirty="0">
                          <a:solidFill>
                            <a:schemeClr val="accent1"/>
                          </a:solidFill>
                        </a:rPr>
                        <a:t>届出受理された日が属する翌月（届出が受理された日が月の初日である場合は当該月）から算定。</a:t>
                      </a:r>
                    </a:p>
                  </a:txBody>
                  <a:tcPr marL="78309" marR="7830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153" name="直線矢印コネクタ 152">
            <a:extLst>
              <a:ext uri="{FF2B5EF4-FFF2-40B4-BE49-F238E27FC236}">
                <a16:creationId xmlns:a16="http://schemas.microsoft.com/office/drawing/2014/main" id="{74110196-833A-43A6-36D7-A63E3FAAE16E}"/>
              </a:ext>
            </a:extLst>
          </p:cNvPr>
          <p:cNvCxnSpPr>
            <a:cxnSpLocks/>
            <a:stCxn id="151" idx="6"/>
            <a:endCxn id="152" idx="1"/>
          </p:cNvCxnSpPr>
          <p:nvPr/>
        </p:nvCxnSpPr>
        <p:spPr>
          <a:xfrm flipV="1">
            <a:off x="1564388" y="5422687"/>
            <a:ext cx="309568" cy="534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40DC86C2-B0F4-00AE-F9E7-154B7ABC37A6}"/>
              </a:ext>
            </a:extLst>
          </p:cNvPr>
          <p:cNvCxnSpPr>
            <a:cxnSpLocks/>
            <a:stCxn id="139" idx="3"/>
          </p:cNvCxnSpPr>
          <p:nvPr/>
        </p:nvCxnSpPr>
        <p:spPr>
          <a:xfrm flipV="1">
            <a:off x="11323213" y="1802593"/>
            <a:ext cx="245128" cy="1635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AF9757BE-16FF-4D54-6E0E-9498CC0569AF}"/>
              </a:ext>
            </a:extLst>
          </p:cNvPr>
          <p:cNvCxnSpPr>
            <a:cxnSpLocks/>
            <a:stCxn id="152" idx="3"/>
            <a:endCxn id="24" idx="2"/>
          </p:cNvCxnSpPr>
          <p:nvPr/>
        </p:nvCxnSpPr>
        <p:spPr>
          <a:xfrm flipV="1">
            <a:off x="4767383" y="5420096"/>
            <a:ext cx="725124" cy="2591"/>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23" name="四角形: 角を丸くする 22">
            <a:extLst>
              <a:ext uri="{FF2B5EF4-FFF2-40B4-BE49-F238E27FC236}">
                <a16:creationId xmlns:a16="http://schemas.microsoft.com/office/drawing/2014/main" id="{0401A8D1-0621-2610-24AD-5772D5F16A85}"/>
              </a:ext>
            </a:extLst>
          </p:cNvPr>
          <p:cNvSpPr/>
          <p:nvPr/>
        </p:nvSpPr>
        <p:spPr>
          <a:xfrm>
            <a:off x="11568340" y="4624007"/>
            <a:ext cx="504323" cy="1592179"/>
          </a:xfrm>
          <a:prstGeom prst="roundRect">
            <a:avLst>
              <a:gd name="adj" fmla="val 7597"/>
            </a:avLst>
          </a:prstGeom>
          <a:solidFill>
            <a:schemeClr val="accent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vert="eaVert" wrap="none" rtlCol="0" anchor="ctr"/>
          <a:lstStyle/>
          <a:p>
            <a:pPr algn="ctr">
              <a:lnSpc>
                <a:spcPct val="130000"/>
              </a:lnSpc>
              <a:spcAft>
                <a:spcPts val="600"/>
              </a:spcAft>
            </a:pPr>
            <a:r>
              <a:rPr kumimoji="1" lang="ja-JP" altLang="en-US" sz="900" dirty="0">
                <a:solidFill>
                  <a:schemeClr val="bg1"/>
                </a:solidFill>
              </a:rPr>
              <a:t>手続き完了</a:t>
            </a:r>
          </a:p>
        </p:txBody>
      </p:sp>
      <p:sp>
        <p:nvSpPr>
          <p:cNvPr id="24" name="楕円 23">
            <a:extLst>
              <a:ext uri="{FF2B5EF4-FFF2-40B4-BE49-F238E27FC236}">
                <a16:creationId xmlns:a16="http://schemas.microsoft.com/office/drawing/2014/main" id="{5B771B70-674A-31AC-1574-452750A6AFEC}"/>
              </a:ext>
            </a:extLst>
          </p:cNvPr>
          <p:cNvSpPr/>
          <p:nvPr/>
        </p:nvSpPr>
        <p:spPr>
          <a:xfrm>
            <a:off x="5492507" y="4970096"/>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補正対応が</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必要か</a:t>
            </a:r>
            <a:endParaRPr kumimoji="1" lang="en-US" altLang="ja-JP" sz="900" dirty="0">
              <a:solidFill>
                <a:schemeClr val="accent1"/>
              </a:solidFill>
            </a:endParaRPr>
          </a:p>
        </p:txBody>
      </p:sp>
      <p:graphicFrame>
        <p:nvGraphicFramePr>
          <p:cNvPr id="26" name="表 15">
            <a:extLst>
              <a:ext uri="{FF2B5EF4-FFF2-40B4-BE49-F238E27FC236}">
                <a16:creationId xmlns:a16="http://schemas.microsoft.com/office/drawing/2014/main" id="{DDE2274A-9AE7-07AC-869B-4F29986F0CC7}"/>
              </a:ext>
            </a:extLst>
          </p:cNvPr>
          <p:cNvGraphicFramePr>
            <a:graphicFrameLocks noGrp="1"/>
          </p:cNvGraphicFramePr>
          <p:nvPr>
            <p:extLst>
              <p:ext uri="{D42A27DB-BD31-4B8C-83A1-F6EECF244321}">
                <p14:modId xmlns:p14="http://schemas.microsoft.com/office/powerpoint/2010/main" val="2228779074"/>
              </p:ext>
            </p:extLst>
          </p:nvPr>
        </p:nvGraphicFramePr>
        <p:xfrm>
          <a:off x="7797772" y="4759987"/>
          <a:ext cx="1700457" cy="1359213"/>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10320">
                <a:tc>
                  <a:txBody>
                    <a:bodyPr/>
                    <a:lstStyle/>
                    <a:p>
                      <a:pPr algn="ctr">
                        <a:lnSpc>
                          <a:spcPct val="130000"/>
                        </a:lnSpc>
                        <a:spcAft>
                          <a:spcPts val="600"/>
                        </a:spcAft>
                      </a:pPr>
                      <a:r>
                        <a:rPr kumimoji="1" lang="ja-JP" altLang="en-US" sz="900" dirty="0">
                          <a:solidFill>
                            <a:schemeClr val="bg1"/>
                          </a:solidFill>
                        </a:rPr>
                        <a:t>補正対応がある</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05958">
                <a:tc>
                  <a:txBody>
                    <a:bodyPr/>
                    <a:lstStyle/>
                    <a:p>
                      <a:pPr algn="ctr">
                        <a:lnSpc>
                          <a:spcPct val="130000"/>
                        </a:lnSpc>
                        <a:spcAft>
                          <a:spcPts val="600"/>
                        </a:spcAft>
                      </a:pPr>
                      <a:r>
                        <a:rPr kumimoji="1" lang="ja-JP" altLang="en-US" sz="900" dirty="0">
                          <a:solidFill>
                            <a:schemeClr val="accent1"/>
                          </a:solidFill>
                        </a:rPr>
                        <a:t>補正の連絡があった場合は、速やかに対応をお願いします。</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対応状況によっては、加算等の算定等が遅れる場合があります。</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27" name="直線矢印コネクタ 26">
            <a:extLst>
              <a:ext uri="{FF2B5EF4-FFF2-40B4-BE49-F238E27FC236}">
                <a16:creationId xmlns:a16="http://schemas.microsoft.com/office/drawing/2014/main" id="{D88E0A11-1852-6BA2-250F-3C4D254F903C}"/>
              </a:ext>
            </a:extLst>
          </p:cNvPr>
          <p:cNvCxnSpPr>
            <a:cxnSpLocks/>
            <a:stCxn id="24" idx="6"/>
            <a:endCxn id="26" idx="1"/>
          </p:cNvCxnSpPr>
          <p:nvPr/>
        </p:nvCxnSpPr>
        <p:spPr>
          <a:xfrm>
            <a:off x="6392507" y="5420096"/>
            <a:ext cx="1405265" cy="1949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33" name="コネクタ: カギ線 32">
            <a:extLst>
              <a:ext uri="{FF2B5EF4-FFF2-40B4-BE49-F238E27FC236}">
                <a16:creationId xmlns:a16="http://schemas.microsoft.com/office/drawing/2014/main" id="{4926F1C4-900A-81F1-C382-2DA03114B3A4}"/>
              </a:ext>
            </a:extLst>
          </p:cNvPr>
          <p:cNvCxnSpPr>
            <a:cxnSpLocks/>
            <a:stCxn id="24" idx="4"/>
            <a:endCxn id="23" idx="2"/>
          </p:cNvCxnSpPr>
          <p:nvPr/>
        </p:nvCxnSpPr>
        <p:spPr>
          <a:xfrm rot="16200000" flipH="1">
            <a:off x="8708459" y="3104143"/>
            <a:ext cx="346090" cy="5877995"/>
          </a:xfrm>
          <a:prstGeom prst="bentConnector3">
            <a:avLst>
              <a:gd name="adj1" fmla="val 166052"/>
            </a:avLst>
          </a:prstGeom>
          <a:ln>
            <a:tailEnd type="triangle"/>
          </a:ln>
        </p:spPr>
        <p:style>
          <a:lnRef idx="1">
            <a:schemeClr val="accent1"/>
          </a:lnRef>
          <a:fillRef idx="0">
            <a:schemeClr val="accent1"/>
          </a:fillRef>
          <a:effectRef idx="0">
            <a:schemeClr val="accent1"/>
          </a:effectRef>
          <a:fontRef idx="minor">
            <a:schemeClr val="tx1"/>
          </a:fontRef>
        </p:style>
      </p:cxnSp>
      <p:sp>
        <p:nvSpPr>
          <p:cNvPr id="61" name="楕円 60">
            <a:extLst>
              <a:ext uri="{FF2B5EF4-FFF2-40B4-BE49-F238E27FC236}">
                <a16:creationId xmlns:a16="http://schemas.microsoft.com/office/drawing/2014/main" id="{65479403-0695-4CE6-75D9-8A470F084AE8}"/>
              </a:ext>
            </a:extLst>
          </p:cNvPr>
          <p:cNvSpPr/>
          <p:nvPr/>
        </p:nvSpPr>
        <p:spPr>
          <a:xfrm>
            <a:off x="6564152" y="5884675"/>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補正対応なし</a:t>
            </a:r>
            <a:endParaRPr kumimoji="1" lang="en-US" altLang="ja-JP" sz="900" dirty="0">
              <a:solidFill>
                <a:schemeClr val="accent1"/>
              </a:solidFill>
            </a:endParaRPr>
          </a:p>
        </p:txBody>
      </p:sp>
      <p:cxnSp>
        <p:nvCxnSpPr>
          <p:cNvPr id="62" name="直線矢印コネクタ 61">
            <a:extLst>
              <a:ext uri="{FF2B5EF4-FFF2-40B4-BE49-F238E27FC236}">
                <a16:creationId xmlns:a16="http://schemas.microsoft.com/office/drawing/2014/main" id="{5C4A4127-61E5-4E7C-5801-2D36405811B6}"/>
              </a:ext>
            </a:extLst>
          </p:cNvPr>
          <p:cNvCxnSpPr>
            <a:cxnSpLocks/>
            <a:stCxn id="26" idx="3"/>
            <a:endCxn id="64" idx="2"/>
          </p:cNvCxnSpPr>
          <p:nvPr/>
        </p:nvCxnSpPr>
        <p:spPr>
          <a:xfrm flipV="1">
            <a:off x="9498229" y="5437586"/>
            <a:ext cx="534818" cy="200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64" name="楕円 63">
            <a:extLst>
              <a:ext uri="{FF2B5EF4-FFF2-40B4-BE49-F238E27FC236}">
                <a16:creationId xmlns:a16="http://schemas.microsoft.com/office/drawing/2014/main" id="{2570210E-15DC-E559-FB78-60B33885EC2D}"/>
              </a:ext>
            </a:extLst>
          </p:cNvPr>
          <p:cNvSpPr/>
          <p:nvPr/>
        </p:nvSpPr>
        <p:spPr>
          <a:xfrm>
            <a:off x="10033047" y="4987586"/>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補正対応なし</a:t>
            </a:r>
            <a:endParaRPr kumimoji="1" lang="en-US" altLang="ja-JP" sz="900" dirty="0">
              <a:solidFill>
                <a:schemeClr val="accent1"/>
              </a:solidFill>
            </a:endParaRPr>
          </a:p>
        </p:txBody>
      </p:sp>
      <p:cxnSp>
        <p:nvCxnSpPr>
          <p:cNvPr id="66" name="直線矢印コネクタ 65">
            <a:extLst>
              <a:ext uri="{FF2B5EF4-FFF2-40B4-BE49-F238E27FC236}">
                <a16:creationId xmlns:a16="http://schemas.microsoft.com/office/drawing/2014/main" id="{4DE808D3-F606-E0C4-27EF-63A87C46F5C3}"/>
              </a:ext>
            </a:extLst>
          </p:cNvPr>
          <p:cNvCxnSpPr>
            <a:cxnSpLocks/>
            <a:stCxn id="64" idx="6"/>
            <a:endCxn id="23" idx="1"/>
          </p:cNvCxnSpPr>
          <p:nvPr/>
        </p:nvCxnSpPr>
        <p:spPr>
          <a:xfrm flipV="1">
            <a:off x="10933047" y="5420097"/>
            <a:ext cx="635293" cy="17489"/>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4" name="楕円 3">
            <a:extLst>
              <a:ext uri="{FF2B5EF4-FFF2-40B4-BE49-F238E27FC236}">
                <a16:creationId xmlns:a16="http://schemas.microsoft.com/office/drawing/2014/main" id="{5EA962AD-480B-FFA0-CFB5-65C7231E617B}"/>
              </a:ext>
            </a:extLst>
          </p:cNvPr>
          <p:cNvSpPr/>
          <p:nvPr/>
        </p:nvSpPr>
        <p:spPr>
          <a:xfrm>
            <a:off x="8047756" y="2960595"/>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別紙に記載の</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資料がある</a:t>
            </a:r>
            <a:endParaRPr kumimoji="1" lang="en-US" altLang="ja-JP" sz="900" dirty="0">
              <a:solidFill>
                <a:schemeClr val="accent1"/>
              </a:solidFill>
            </a:endParaRPr>
          </a:p>
        </p:txBody>
      </p:sp>
      <p:cxnSp>
        <p:nvCxnSpPr>
          <p:cNvPr id="10" name="直線矢印コネクタ 9">
            <a:extLst>
              <a:ext uri="{FF2B5EF4-FFF2-40B4-BE49-F238E27FC236}">
                <a16:creationId xmlns:a16="http://schemas.microsoft.com/office/drawing/2014/main" id="{D329B4D6-B6C9-B787-9845-9AEA294BE6EC}"/>
              </a:ext>
            </a:extLst>
          </p:cNvPr>
          <p:cNvCxnSpPr>
            <a:cxnSpLocks/>
            <a:stCxn id="70" idx="2"/>
            <a:endCxn id="4" idx="0"/>
          </p:cNvCxnSpPr>
          <p:nvPr/>
        </p:nvCxnSpPr>
        <p:spPr>
          <a:xfrm>
            <a:off x="8497756" y="2328683"/>
            <a:ext cx="0" cy="63191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aphicFrame>
        <p:nvGraphicFramePr>
          <p:cNvPr id="21" name="表 15">
            <a:extLst>
              <a:ext uri="{FF2B5EF4-FFF2-40B4-BE49-F238E27FC236}">
                <a16:creationId xmlns:a16="http://schemas.microsoft.com/office/drawing/2014/main" id="{D6D5B9F4-E304-F21A-5E81-67CD5F05617F}"/>
              </a:ext>
            </a:extLst>
          </p:cNvPr>
          <p:cNvGraphicFramePr>
            <a:graphicFrameLocks noGrp="1"/>
          </p:cNvGraphicFramePr>
          <p:nvPr>
            <p:extLst>
              <p:ext uri="{D42A27DB-BD31-4B8C-83A1-F6EECF244321}">
                <p14:modId xmlns:p14="http://schemas.microsoft.com/office/powerpoint/2010/main" val="2958333933"/>
              </p:ext>
            </p:extLst>
          </p:nvPr>
        </p:nvGraphicFramePr>
        <p:xfrm>
          <a:off x="9632819" y="2529451"/>
          <a:ext cx="1700457" cy="1762288"/>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288031">
                <a:tc>
                  <a:txBody>
                    <a:bodyPr/>
                    <a:lstStyle/>
                    <a:p>
                      <a:pPr algn="ctr">
                        <a:lnSpc>
                          <a:spcPct val="130000"/>
                        </a:lnSpc>
                        <a:spcAft>
                          <a:spcPts val="600"/>
                        </a:spcAft>
                      </a:pPr>
                      <a:r>
                        <a:rPr kumimoji="1" lang="ja-JP" altLang="en-US" sz="900" dirty="0">
                          <a:solidFill>
                            <a:schemeClr val="bg1"/>
                          </a:solidFill>
                        </a:rPr>
                        <a:t>別紙の備考欄</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1474257">
                <a:tc>
                  <a:txBody>
                    <a:bodyPr/>
                    <a:lstStyle/>
                    <a:p>
                      <a:pPr algn="ctr">
                        <a:lnSpc>
                          <a:spcPct val="130000"/>
                        </a:lnSpc>
                        <a:spcAft>
                          <a:spcPts val="600"/>
                        </a:spcAft>
                      </a:pPr>
                      <a:r>
                        <a:rPr kumimoji="1" lang="ja-JP" altLang="en-US" sz="900" dirty="0">
                          <a:solidFill>
                            <a:schemeClr val="accent1"/>
                          </a:solidFill>
                        </a:rPr>
                        <a:t>別紙中の備考欄に記載の添付資料もあわせて提出。</a:t>
                      </a:r>
                      <a:endParaRPr kumimoji="1" lang="en-US" altLang="ja-JP" sz="900" dirty="0">
                        <a:solidFill>
                          <a:schemeClr val="accent1"/>
                        </a:solidFill>
                      </a:endParaRPr>
                    </a:p>
                    <a:p>
                      <a:pPr algn="ctr">
                        <a:lnSpc>
                          <a:spcPct val="130000"/>
                        </a:lnSpc>
                        <a:spcAft>
                          <a:spcPts val="600"/>
                        </a:spcAft>
                      </a:pPr>
                      <a:r>
                        <a:rPr kumimoji="1" lang="en-US" altLang="ja-JP" sz="900" dirty="0">
                          <a:solidFill>
                            <a:schemeClr val="accent1"/>
                          </a:solidFill>
                        </a:rPr>
                        <a:t>※</a:t>
                      </a:r>
                      <a:r>
                        <a:rPr kumimoji="1" lang="ja-JP" altLang="en-US" sz="900" dirty="0">
                          <a:solidFill>
                            <a:schemeClr val="accent1"/>
                          </a:solidFill>
                        </a:rPr>
                        <a:t>「指定権者からの求めがあった場合には、速やかに提出すること。」と</a:t>
                      </a:r>
                      <a:r>
                        <a:rPr kumimoji="1" lang="ja-JP" altLang="en-US" sz="900" b="0" u="none" dirty="0">
                          <a:solidFill>
                            <a:schemeClr val="accent1"/>
                          </a:solidFill>
                        </a:rPr>
                        <a:t>記載のもの</a:t>
                      </a:r>
                      <a:r>
                        <a:rPr kumimoji="1" lang="ja-JP" altLang="en-US" sz="900" dirty="0">
                          <a:solidFill>
                            <a:schemeClr val="accent1"/>
                          </a:solidFill>
                        </a:rPr>
                        <a:t>は、</a:t>
                      </a:r>
                      <a:r>
                        <a:rPr kumimoji="1" lang="ja-JP" altLang="en-US" sz="900" u="sng" dirty="0">
                          <a:solidFill>
                            <a:schemeClr val="accent1"/>
                          </a:solidFill>
                        </a:rPr>
                        <a:t>提出する必要はありません。</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22" name="直線矢印コネクタ 21">
            <a:extLst>
              <a:ext uri="{FF2B5EF4-FFF2-40B4-BE49-F238E27FC236}">
                <a16:creationId xmlns:a16="http://schemas.microsoft.com/office/drawing/2014/main" id="{4A14B002-F63B-FA72-45CC-BD1783F3F8C7}"/>
              </a:ext>
            </a:extLst>
          </p:cNvPr>
          <p:cNvCxnSpPr>
            <a:cxnSpLocks/>
            <a:stCxn id="4" idx="6"/>
            <a:endCxn id="21" idx="1"/>
          </p:cNvCxnSpPr>
          <p:nvPr/>
        </p:nvCxnSpPr>
        <p:spPr>
          <a:xfrm>
            <a:off x="8947756" y="3410595"/>
            <a:ext cx="685063"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a:extLst>
              <a:ext uri="{FF2B5EF4-FFF2-40B4-BE49-F238E27FC236}">
                <a16:creationId xmlns:a16="http://schemas.microsoft.com/office/drawing/2014/main" id="{14BB8B69-28DA-25F8-B8C6-03C4B07B3C12}"/>
              </a:ext>
            </a:extLst>
          </p:cNvPr>
          <p:cNvCxnSpPr>
            <a:cxnSpLocks/>
            <a:stCxn id="21" idx="0"/>
            <a:endCxn id="139" idx="2"/>
          </p:cNvCxnSpPr>
          <p:nvPr/>
        </p:nvCxnSpPr>
        <p:spPr>
          <a:xfrm flipH="1" flipV="1">
            <a:off x="10472984" y="2325491"/>
            <a:ext cx="10063" cy="20396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aphicFrame>
        <p:nvGraphicFramePr>
          <p:cNvPr id="40" name="表 15">
            <a:extLst>
              <a:ext uri="{FF2B5EF4-FFF2-40B4-BE49-F238E27FC236}">
                <a16:creationId xmlns:a16="http://schemas.microsoft.com/office/drawing/2014/main" id="{B48EC25B-9C2B-1B8B-1F56-83EBBE44A37B}"/>
              </a:ext>
            </a:extLst>
          </p:cNvPr>
          <p:cNvGraphicFramePr>
            <a:graphicFrameLocks noGrp="1"/>
          </p:cNvGraphicFramePr>
          <p:nvPr>
            <p:extLst>
              <p:ext uri="{D42A27DB-BD31-4B8C-83A1-F6EECF244321}">
                <p14:modId xmlns:p14="http://schemas.microsoft.com/office/powerpoint/2010/main" val="4252404597"/>
              </p:ext>
            </p:extLst>
          </p:nvPr>
        </p:nvGraphicFramePr>
        <p:xfrm>
          <a:off x="4694590" y="2348880"/>
          <a:ext cx="1700457" cy="1016278"/>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10320">
                <a:tc>
                  <a:txBody>
                    <a:bodyPr/>
                    <a:lstStyle/>
                    <a:p>
                      <a:pPr algn="ctr">
                        <a:lnSpc>
                          <a:spcPct val="130000"/>
                        </a:lnSpc>
                        <a:spcAft>
                          <a:spcPts val="600"/>
                        </a:spcAft>
                      </a:pPr>
                      <a:r>
                        <a:rPr kumimoji="1" lang="ja-JP" altLang="en-US" sz="900" dirty="0">
                          <a:solidFill>
                            <a:schemeClr val="bg1"/>
                          </a:solidFill>
                        </a:rPr>
                        <a:t>人員配置</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05958">
                <a:tc>
                  <a:txBody>
                    <a:bodyPr/>
                    <a:lstStyle/>
                    <a:p>
                      <a:pPr algn="ctr">
                        <a:lnSpc>
                          <a:spcPct val="130000"/>
                        </a:lnSpc>
                        <a:spcAft>
                          <a:spcPts val="600"/>
                        </a:spcAft>
                      </a:pPr>
                      <a:r>
                        <a:rPr kumimoji="1" lang="ja-JP" altLang="en-US" sz="900" dirty="0">
                          <a:solidFill>
                            <a:schemeClr val="accent1"/>
                          </a:solidFill>
                        </a:rPr>
                        <a:t>勤務形態一覧表が必要です。</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（詳細は、状況一覧表の備考欄参照。標準様式１）</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113" name="直線矢印コネクタ 112">
            <a:extLst>
              <a:ext uri="{FF2B5EF4-FFF2-40B4-BE49-F238E27FC236}">
                <a16:creationId xmlns:a16="http://schemas.microsoft.com/office/drawing/2014/main" id="{6008CE7A-B240-9780-1DF8-1F601F7A7508}"/>
              </a:ext>
            </a:extLst>
          </p:cNvPr>
          <p:cNvCxnSpPr>
            <a:cxnSpLocks/>
            <a:stCxn id="52" idx="4"/>
            <a:endCxn id="106" idx="2"/>
          </p:cNvCxnSpPr>
          <p:nvPr/>
        </p:nvCxnSpPr>
        <p:spPr>
          <a:xfrm rot="16200000" flipH="1">
            <a:off x="3787421" y="2581274"/>
            <a:ext cx="1625158" cy="1002080"/>
          </a:xfrm>
          <a:prstGeom prst="bentConnector2">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17" name="直線矢印コネクタ 112">
            <a:extLst>
              <a:ext uri="{FF2B5EF4-FFF2-40B4-BE49-F238E27FC236}">
                <a16:creationId xmlns:a16="http://schemas.microsoft.com/office/drawing/2014/main" id="{F6572890-711A-D674-5289-0D37E8966675}"/>
              </a:ext>
            </a:extLst>
          </p:cNvPr>
          <p:cNvCxnSpPr>
            <a:cxnSpLocks/>
            <a:stCxn id="106" idx="6"/>
            <a:endCxn id="89" idx="4"/>
          </p:cNvCxnSpPr>
          <p:nvPr/>
        </p:nvCxnSpPr>
        <p:spPr>
          <a:xfrm flipV="1">
            <a:off x="6001040" y="2276872"/>
            <a:ext cx="1013112" cy="1618021"/>
          </a:xfrm>
          <a:prstGeom prst="bentConnector2">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7237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E4F6EA-C87E-5C58-1736-653258847B0B}"/>
              </a:ext>
            </a:extLst>
          </p:cNvPr>
          <p:cNvSpPr>
            <a:spLocks noGrp="1"/>
          </p:cNvSpPr>
          <p:nvPr>
            <p:ph type="title"/>
          </p:nvPr>
        </p:nvSpPr>
        <p:spPr>
          <a:xfrm>
            <a:off x="0" y="0"/>
            <a:ext cx="12191999" cy="648072"/>
          </a:xfrm>
        </p:spPr>
        <p:txBody>
          <a:bodyPr/>
          <a:lstStyle/>
          <a:p>
            <a:r>
              <a:rPr kumimoji="1" lang="ja-JP" altLang="en-US" dirty="0"/>
              <a:t>フローチャート等注釈</a:t>
            </a:r>
          </a:p>
        </p:txBody>
      </p:sp>
      <p:sp>
        <p:nvSpPr>
          <p:cNvPr id="3" name="正方形/長方形 2">
            <a:extLst>
              <a:ext uri="{FF2B5EF4-FFF2-40B4-BE49-F238E27FC236}">
                <a16:creationId xmlns:a16="http://schemas.microsoft.com/office/drawing/2014/main" id="{F9590F67-4145-EA33-4F4F-9533BD6DB6F7}"/>
              </a:ext>
            </a:extLst>
          </p:cNvPr>
          <p:cNvSpPr/>
          <p:nvPr/>
        </p:nvSpPr>
        <p:spPr>
          <a:xfrm>
            <a:off x="0" y="548680"/>
            <a:ext cx="12192000" cy="69149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r>
              <a:rPr kumimoji="1" lang="ja-JP" altLang="en-US" sz="1600" dirty="0">
                <a:solidFill>
                  <a:schemeClr val="accent1"/>
                </a:solidFill>
              </a:rPr>
              <a:t>ここの注釈の内容に関わらず、各種通知等をご確認の上、必要な対応をお願いします。</a:t>
            </a:r>
          </a:p>
        </p:txBody>
      </p:sp>
      <p:sp>
        <p:nvSpPr>
          <p:cNvPr id="7" name="テキスト ボックス 6">
            <a:extLst>
              <a:ext uri="{FF2B5EF4-FFF2-40B4-BE49-F238E27FC236}">
                <a16:creationId xmlns:a16="http://schemas.microsoft.com/office/drawing/2014/main" id="{E8BA6134-68C6-A7CE-3BB3-FA02CFF88838}"/>
              </a:ext>
            </a:extLst>
          </p:cNvPr>
          <p:cNvSpPr txBox="1"/>
          <p:nvPr/>
        </p:nvSpPr>
        <p:spPr>
          <a:xfrm>
            <a:off x="0" y="1240177"/>
            <a:ext cx="12191999" cy="4210383"/>
          </a:xfrm>
          <a:prstGeom prst="rect">
            <a:avLst/>
          </a:prstGeom>
          <a:noFill/>
          <a:ln>
            <a:noFill/>
          </a:ln>
        </p:spPr>
        <p:txBody>
          <a:bodyPr wrap="square" rtlCol="0">
            <a:spAutoFit/>
          </a:bodyPr>
          <a:lstStyle/>
          <a:p>
            <a:pPr marL="342900" indent="-342900" algn="l">
              <a:lnSpc>
                <a:spcPct val="130000"/>
              </a:lnSpc>
              <a:spcAft>
                <a:spcPts val="600"/>
              </a:spcAft>
              <a:buFont typeface="+mj-ea"/>
              <a:buAutoNum type="circleNumDbPlain"/>
            </a:pPr>
            <a:r>
              <a:rPr kumimoji="1" lang="ja-JP" altLang="en-US" sz="1600" dirty="0">
                <a:latin typeface="+mn-ea"/>
              </a:rPr>
              <a:t>連絡票は任意の様式ですが、極力提出をお願いします。</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体制届とは、介護給付費算定に係る体制等に関する届出書・介護給付費算定に係る体制等に関する進達書・介護予防・日常生活支援総合事業費算定に係る体制等に関する届出書のことを指します。</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状況一覧表または体制状況一覧表とは、介護給付費算定に係る体制等</a:t>
            </a:r>
            <a:r>
              <a:rPr kumimoji="1" lang="ja-JP" altLang="en-US" sz="1600">
                <a:latin typeface="+mn-ea"/>
              </a:rPr>
              <a:t>状況一覧表・介護</a:t>
            </a:r>
            <a:r>
              <a:rPr kumimoji="1" lang="ja-JP" altLang="en-US" sz="1600" dirty="0">
                <a:latin typeface="+mn-ea"/>
              </a:rPr>
              <a:t>予防・日常生活支援総合事業費算定に係る体制等状況一覧表のことを指します。</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全ての書類の整合性が取れていることを確認の上提出してください。</a:t>
            </a:r>
            <a:endParaRPr kumimoji="1" lang="en-US" altLang="ja-JP" sz="1600" dirty="0">
              <a:latin typeface="+mn-ea"/>
            </a:endParaRPr>
          </a:p>
          <a:p>
            <a:pPr algn="l">
              <a:lnSpc>
                <a:spcPct val="130000"/>
              </a:lnSpc>
              <a:spcAft>
                <a:spcPts val="600"/>
              </a:spcAft>
            </a:pPr>
            <a:endParaRPr kumimoji="1" lang="en-US" altLang="ja-JP" sz="1600" dirty="0">
              <a:latin typeface="+mn-ea"/>
            </a:endParaRPr>
          </a:p>
          <a:p>
            <a:pPr algn="l">
              <a:lnSpc>
                <a:spcPct val="130000"/>
              </a:lnSpc>
              <a:spcAft>
                <a:spcPts val="600"/>
              </a:spcAft>
            </a:pPr>
            <a:r>
              <a:rPr kumimoji="1" lang="en-US" altLang="ja-JP" sz="1600" dirty="0">
                <a:latin typeface="+mn-ea"/>
              </a:rPr>
              <a:t>※</a:t>
            </a:r>
            <a:r>
              <a:rPr kumimoji="1" lang="ja-JP" altLang="en-US" sz="1600" dirty="0">
                <a:latin typeface="+mn-ea"/>
              </a:rPr>
              <a:t>様式等については、「</a:t>
            </a:r>
            <a:r>
              <a:rPr kumimoji="1" lang="ja-JP" altLang="en-US" sz="1600" dirty="0"/>
              <a:t>各種リンク」のスライドに各種リンクを用意していますので、ご利用ください。</a:t>
            </a:r>
            <a:endParaRPr kumimoji="1" lang="en-US" altLang="ja-JP" sz="1600" dirty="0">
              <a:latin typeface="+mn-ea"/>
            </a:endParaRPr>
          </a:p>
        </p:txBody>
      </p:sp>
    </p:spTree>
    <p:extLst>
      <p:ext uri="{BB962C8B-B14F-4D97-AF65-F5344CB8AC3E}">
        <p14:creationId xmlns:p14="http://schemas.microsoft.com/office/powerpoint/2010/main" val="839297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E4F6EA-C87E-5C58-1736-653258847B0B}"/>
              </a:ext>
            </a:extLst>
          </p:cNvPr>
          <p:cNvSpPr>
            <a:spLocks noGrp="1"/>
          </p:cNvSpPr>
          <p:nvPr>
            <p:ph type="title"/>
          </p:nvPr>
        </p:nvSpPr>
        <p:spPr>
          <a:xfrm>
            <a:off x="0" y="0"/>
            <a:ext cx="12191999" cy="648072"/>
          </a:xfrm>
        </p:spPr>
        <p:txBody>
          <a:bodyPr/>
          <a:lstStyle/>
          <a:p>
            <a:r>
              <a:rPr kumimoji="1" lang="ja-JP" altLang="en-US" dirty="0"/>
              <a:t>各種リンク</a:t>
            </a:r>
          </a:p>
        </p:txBody>
      </p:sp>
      <p:sp>
        <p:nvSpPr>
          <p:cNvPr id="3" name="正方形/長方形 2">
            <a:extLst>
              <a:ext uri="{FF2B5EF4-FFF2-40B4-BE49-F238E27FC236}">
                <a16:creationId xmlns:a16="http://schemas.microsoft.com/office/drawing/2014/main" id="{F9590F67-4145-EA33-4F4F-9533BD6DB6F7}"/>
              </a:ext>
            </a:extLst>
          </p:cNvPr>
          <p:cNvSpPr/>
          <p:nvPr/>
        </p:nvSpPr>
        <p:spPr>
          <a:xfrm>
            <a:off x="0" y="548680"/>
            <a:ext cx="12192000" cy="69149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r>
              <a:rPr kumimoji="1" lang="ja-JP" altLang="en-US" sz="1600" dirty="0">
                <a:solidFill>
                  <a:schemeClr val="accent1"/>
                </a:solidFill>
              </a:rPr>
              <a:t>各種算定の手続きに必要な様式のリンクを掲載しますので、必要に応じて利用してください。</a:t>
            </a:r>
          </a:p>
        </p:txBody>
      </p:sp>
      <p:sp>
        <p:nvSpPr>
          <p:cNvPr id="7" name="テキスト ボックス 6">
            <a:extLst>
              <a:ext uri="{FF2B5EF4-FFF2-40B4-BE49-F238E27FC236}">
                <a16:creationId xmlns:a16="http://schemas.microsoft.com/office/drawing/2014/main" id="{E8BA6134-68C6-A7CE-3BB3-FA02CFF88838}"/>
              </a:ext>
            </a:extLst>
          </p:cNvPr>
          <p:cNvSpPr txBox="1"/>
          <p:nvPr/>
        </p:nvSpPr>
        <p:spPr>
          <a:xfrm>
            <a:off x="0" y="1240177"/>
            <a:ext cx="12191999" cy="5158335"/>
          </a:xfrm>
          <a:prstGeom prst="rect">
            <a:avLst/>
          </a:prstGeom>
          <a:noFill/>
          <a:ln>
            <a:noFill/>
          </a:ln>
        </p:spPr>
        <p:txBody>
          <a:bodyPr wrap="square" rtlCol="0">
            <a:spAutoFit/>
          </a:bodyPr>
          <a:lstStyle/>
          <a:p>
            <a:pPr marL="342900" indent="-342900">
              <a:lnSpc>
                <a:spcPct val="130000"/>
              </a:lnSpc>
              <a:spcAft>
                <a:spcPts val="600"/>
              </a:spcAft>
              <a:buFont typeface="Wingdings" panose="05000000000000000000" pitchFamily="2" charset="2"/>
              <a:buChar char="l"/>
            </a:pPr>
            <a:r>
              <a:rPr kumimoji="1" lang="ja-JP" altLang="en-US" sz="1600" dirty="0">
                <a:solidFill>
                  <a:schemeClr val="accent1"/>
                </a:solidFill>
              </a:rPr>
              <a:t>別紙様式等の提出補助資料</a:t>
            </a:r>
            <a:endParaRPr kumimoji="1" lang="en-US" altLang="ja-JP" sz="1600" dirty="0">
              <a:solidFill>
                <a:schemeClr val="accent1"/>
              </a:solidFill>
            </a:endParaRPr>
          </a:p>
          <a:p>
            <a:pPr>
              <a:lnSpc>
                <a:spcPct val="130000"/>
              </a:lnSpc>
              <a:spcAft>
                <a:spcPts val="600"/>
              </a:spcAft>
            </a:pPr>
            <a:r>
              <a:rPr kumimoji="1" lang="ja-JP" altLang="en-US" sz="1600" dirty="0">
                <a:latin typeface="+mn-ea"/>
              </a:rPr>
              <a:t>　　</a:t>
            </a:r>
            <a:r>
              <a:rPr lang="en-US" altLang="ja-JP" sz="1600" b="0" i="0" dirty="0">
                <a:solidFill>
                  <a:srgbClr val="333333"/>
                </a:solidFill>
                <a:effectLst/>
                <a:latin typeface="Meiryo UI" panose="020B0604030504040204" pitchFamily="50" charset="-128"/>
                <a:ea typeface="Meiryo UI" panose="020B0604030504040204" pitchFamily="50" charset="-128"/>
                <a:hlinkClick r:id="rId2"/>
              </a:rPr>
              <a:t>https://www.city.otsu.lg.jp/soshiki/020/1489/g/b/t04/63245.html</a:t>
            </a:r>
            <a:endParaRPr kumimoji="1" lang="en-US" altLang="ja-JP" sz="1600" dirty="0">
              <a:latin typeface="+mn-ea"/>
            </a:endParaRPr>
          </a:p>
          <a:p>
            <a:pPr marL="342900" indent="-342900">
              <a:lnSpc>
                <a:spcPct val="130000"/>
              </a:lnSpc>
              <a:spcAft>
                <a:spcPts val="600"/>
              </a:spcAft>
              <a:buFont typeface="Wingdings" panose="05000000000000000000" pitchFamily="2" charset="2"/>
              <a:buChar char="l"/>
            </a:pPr>
            <a:r>
              <a:rPr kumimoji="1" lang="ja-JP" altLang="en-US" sz="1600" dirty="0">
                <a:latin typeface="+mn-ea"/>
              </a:rPr>
              <a:t>大津市ホームページ（介護保険　事業者向け）</a:t>
            </a:r>
            <a:endParaRPr kumimoji="1" lang="en-US" altLang="ja-JP" sz="1600" dirty="0">
              <a:latin typeface="+mn-ea"/>
            </a:endParaRPr>
          </a:p>
          <a:p>
            <a:pPr>
              <a:lnSpc>
                <a:spcPct val="130000"/>
              </a:lnSpc>
              <a:spcAft>
                <a:spcPts val="600"/>
              </a:spcAft>
            </a:pPr>
            <a:r>
              <a:rPr kumimoji="1" lang="ja-JP" altLang="en-US" sz="1600" dirty="0">
                <a:latin typeface="+mn-ea"/>
              </a:rPr>
              <a:t>　　</a:t>
            </a:r>
            <a:r>
              <a:rPr kumimoji="1" lang="en-US" altLang="ja-JP" sz="1600" dirty="0">
                <a:latin typeface="+mn-ea"/>
                <a:hlinkClick r:id="rId3"/>
              </a:rPr>
              <a:t>https://www.city.otsu.lg.jp/kenko/kaigo/jigyosha/index.html</a:t>
            </a:r>
            <a:endParaRPr kumimoji="1" lang="en-US" altLang="ja-JP" sz="1600" dirty="0">
              <a:latin typeface="+mn-ea"/>
            </a:endParaRPr>
          </a:p>
          <a:p>
            <a:pPr marL="342900" indent="-342900">
              <a:lnSpc>
                <a:spcPct val="130000"/>
              </a:lnSpc>
              <a:spcAft>
                <a:spcPts val="600"/>
              </a:spcAft>
              <a:buFont typeface="Wingdings" panose="05000000000000000000" pitchFamily="2" charset="2"/>
              <a:buChar char="l"/>
            </a:pPr>
            <a:r>
              <a:rPr kumimoji="1" lang="ja-JP" altLang="en-US" sz="1600" dirty="0">
                <a:latin typeface="+mn-ea"/>
              </a:rPr>
              <a:t>介護サービス関係</a:t>
            </a:r>
            <a:r>
              <a:rPr kumimoji="1" lang="en-US" altLang="ja-JP" sz="1600" dirty="0">
                <a:latin typeface="+mn-ea"/>
              </a:rPr>
              <a:t>Q&amp;A</a:t>
            </a:r>
            <a:r>
              <a:rPr kumimoji="1" lang="ja-JP" altLang="en-US" sz="1600" dirty="0">
                <a:latin typeface="+mn-ea"/>
              </a:rPr>
              <a:t>（厚生労働省ホームページ）</a:t>
            </a:r>
            <a:endParaRPr kumimoji="1" lang="en-US" altLang="ja-JP" sz="1600" dirty="0">
              <a:latin typeface="+mn-ea"/>
            </a:endParaRPr>
          </a:p>
          <a:p>
            <a:pPr>
              <a:lnSpc>
                <a:spcPct val="130000"/>
              </a:lnSpc>
              <a:spcAft>
                <a:spcPts val="600"/>
              </a:spcAft>
            </a:pPr>
            <a:r>
              <a:rPr kumimoji="1" lang="ja-JP" altLang="en-US" sz="1600" dirty="0">
                <a:latin typeface="+mn-ea"/>
              </a:rPr>
              <a:t>　　</a:t>
            </a:r>
            <a:r>
              <a:rPr kumimoji="1" lang="en-US" altLang="ja-JP" sz="1600" dirty="0">
                <a:latin typeface="+mn-ea"/>
                <a:hlinkClick r:id="rId4"/>
              </a:rPr>
              <a:t>https://www.mhlw.go.jp/stf/seisakunitsuite/bunya/hukushi_kaigo/kaigo_koureisha/qa/index.html</a:t>
            </a:r>
            <a:endParaRPr kumimoji="1" lang="en-US" altLang="ja-JP" sz="1600" dirty="0">
              <a:latin typeface="+mn-ea"/>
            </a:endParaRPr>
          </a:p>
          <a:p>
            <a:pPr marL="342900" indent="-342900">
              <a:lnSpc>
                <a:spcPct val="130000"/>
              </a:lnSpc>
              <a:spcAft>
                <a:spcPts val="600"/>
              </a:spcAft>
              <a:buFont typeface="Wingdings" panose="05000000000000000000" pitchFamily="2" charset="2"/>
              <a:buChar char="l"/>
            </a:pPr>
            <a:r>
              <a:rPr kumimoji="1" lang="ja-JP" altLang="en-US" sz="1600" dirty="0">
                <a:latin typeface="+mn-ea"/>
              </a:rPr>
              <a:t>厚生労働省通知関係（ワムネット）</a:t>
            </a:r>
            <a:endParaRPr kumimoji="1" lang="en-US" altLang="ja-JP" sz="1600" dirty="0">
              <a:latin typeface="+mn-ea"/>
            </a:endParaRPr>
          </a:p>
          <a:p>
            <a:pPr>
              <a:lnSpc>
                <a:spcPct val="130000"/>
              </a:lnSpc>
              <a:spcAft>
                <a:spcPts val="600"/>
              </a:spcAft>
            </a:pPr>
            <a:r>
              <a:rPr kumimoji="1" lang="ja-JP" altLang="en-US" sz="1600" dirty="0">
                <a:latin typeface="+mn-ea"/>
              </a:rPr>
              <a:t>　　</a:t>
            </a:r>
            <a:r>
              <a:rPr kumimoji="1" lang="en-US" altLang="ja-JP" sz="1600" dirty="0">
                <a:latin typeface="+mn-ea"/>
                <a:hlinkClick r:id="rId5"/>
              </a:rPr>
              <a:t>https://www.wam.go.jp/gyoseiShiryou/detail-list?bun=020060090</a:t>
            </a:r>
            <a:endParaRPr kumimoji="1" lang="en-US" altLang="ja-JP" sz="1600" dirty="0">
              <a:latin typeface="+mn-ea"/>
            </a:endParaRPr>
          </a:p>
          <a:p>
            <a:pPr marL="342900" indent="-342900">
              <a:lnSpc>
                <a:spcPct val="130000"/>
              </a:lnSpc>
              <a:spcAft>
                <a:spcPts val="600"/>
              </a:spcAft>
              <a:buFont typeface="Wingdings" panose="05000000000000000000" pitchFamily="2" charset="2"/>
              <a:buChar char="l"/>
            </a:pPr>
            <a:r>
              <a:rPr kumimoji="1" lang="ja-JP" altLang="en-US" sz="1600" dirty="0">
                <a:latin typeface="+mn-ea"/>
              </a:rPr>
              <a:t>処遇改善加算に関する様式</a:t>
            </a:r>
            <a:endParaRPr kumimoji="1" lang="en-US" altLang="ja-JP" sz="1600" dirty="0">
              <a:latin typeface="+mn-ea"/>
            </a:endParaRPr>
          </a:p>
          <a:p>
            <a:pPr>
              <a:lnSpc>
                <a:spcPct val="130000"/>
              </a:lnSpc>
              <a:spcAft>
                <a:spcPts val="600"/>
              </a:spcAft>
            </a:pPr>
            <a:r>
              <a:rPr kumimoji="1" lang="ja-JP" altLang="en-US" sz="1600" dirty="0">
                <a:latin typeface="+mn-ea"/>
              </a:rPr>
              <a:t>　　</a:t>
            </a:r>
            <a:r>
              <a:rPr kumimoji="1" lang="en-US" altLang="ja-JP" sz="1600" dirty="0">
                <a:latin typeface="+mn-ea"/>
                <a:hlinkClick r:id="rId6"/>
              </a:rPr>
              <a:t>https://www.mhlw.go.jp/stf/seisakunitsuite/bunya/0000202201_42226.html</a:t>
            </a:r>
            <a:endParaRPr kumimoji="1" lang="en-US" altLang="ja-JP" sz="1600" dirty="0">
              <a:latin typeface="+mn-ea"/>
            </a:endParaRPr>
          </a:p>
          <a:p>
            <a:pPr marL="342900" indent="-342900">
              <a:lnSpc>
                <a:spcPct val="130000"/>
              </a:lnSpc>
              <a:spcAft>
                <a:spcPts val="600"/>
              </a:spcAft>
              <a:buFont typeface="Wingdings" panose="05000000000000000000" pitchFamily="2" charset="2"/>
              <a:buChar char="l"/>
            </a:pPr>
            <a:r>
              <a:rPr kumimoji="1" lang="ja-JP" altLang="en-US" sz="1600" dirty="0">
                <a:latin typeface="+mn-ea"/>
              </a:rPr>
              <a:t>処遇改善加算に関する問い合わせ先</a:t>
            </a:r>
            <a:endParaRPr kumimoji="1" lang="en-US" altLang="ja-JP" sz="1600" dirty="0">
              <a:latin typeface="+mn-ea"/>
            </a:endParaRPr>
          </a:p>
          <a:p>
            <a:pPr>
              <a:lnSpc>
                <a:spcPct val="130000"/>
              </a:lnSpc>
              <a:spcAft>
                <a:spcPts val="600"/>
              </a:spcAft>
            </a:pPr>
            <a:r>
              <a:rPr kumimoji="1" lang="ja-JP" altLang="en-US" sz="1600" dirty="0">
                <a:latin typeface="+mn-ea"/>
              </a:rPr>
              <a:t>　  ０５０－３７３３－０２２２（受付時間：９：００～１８：００（土日含む））</a:t>
            </a:r>
            <a:endParaRPr kumimoji="1" lang="en-US" altLang="ja-JP" sz="1600" dirty="0">
              <a:latin typeface="+mn-ea"/>
            </a:endParaRPr>
          </a:p>
          <a:p>
            <a:pPr>
              <a:lnSpc>
                <a:spcPct val="130000"/>
              </a:lnSpc>
              <a:spcAft>
                <a:spcPts val="600"/>
              </a:spcAft>
            </a:pPr>
            <a:r>
              <a:rPr kumimoji="1" lang="ja-JP" altLang="en-US" sz="1600" dirty="0">
                <a:latin typeface="+mn-ea"/>
              </a:rPr>
              <a:t>　　</a:t>
            </a:r>
            <a:r>
              <a:rPr kumimoji="1" lang="en-US" altLang="ja-JP" sz="1600" dirty="0">
                <a:latin typeface="+mn-ea"/>
                <a:hlinkClick r:id="rId7"/>
              </a:rPr>
              <a:t>https://www.mhlw.go.jp/content/12404000/001243571.pdf</a:t>
            </a:r>
            <a:endParaRPr kumimoji="1" lang="en-US" altLang="ja-JP" sz="1600" dirty="0">
              <a:latin typeface="+mn-ea"/>
            </a:endParaRPr>
          </a:p>
        </p:txBody>
      </p:sp>
    </p:spTree>
    <p:extLst>
      <p:ext uri="{BB962C8B-B14F-4D97-AF65-F5344CB8AC3E}">
        <p14:creationId xmlns:p14="http://schemas.microsoft.com/office/powerpoint/2010/main" val="2123966547"/>
      </p:ext>
    </p:extLst>
  </p:cSld>
  <p:clrMapOvr>
    <a:masterClrMapping/>
  </p:clrMapOvr>
</p:sld>
</file>

<file path=ppt/theme/theme1.xml><?xml version="1.0" encoding="utf-8"?>
<a:theme xmlns:a="http://schemas.openxmlformats.org/drawingml/2006/main" name="Office テーマ">
  <a:themeElements>
    <a:clrScheme name="ユーザー定義 1">
      <a:dk1>
        <a:srgbClr val="4D4D4D"/>
      </a:dk1>
      <a:lt1>
        <a:srgbClr val="FFFFFF"/>
      </a:lt1>
      <a:dk2>
        <a:srgbClr val="28889C"/>
      </a:dk2>
      <a:lt2>
        <a:srgbClr val="E7E6E6"/>
      </a:lt2>
      <a:accent1>
        <a:srgbClr val="425563"/>
      </a:accent1>
      <a:accent2>
        <a:srgbClr val="C85A8C"/>
      </a:accent2>
      <a:accent3>
        <a:srgbClr val="CE0106"/>
      </a:accent3>
      <a:accent4>
        <a:srgbClr val="EBC83C"/>
      </a:accent4>
      <a:accent5>
        <a:srgbClr val="00A08C"/>
      </a:accent5>
      <a:accent6>
        <a:srgbClr val="3B5998"/>
      </a:accent6>
      <a:hlink>
        <a:srgbClr val="1DA1F2"/>
      </a:hlink>
      <a:folHlink>
        <a:srgbClr val="954F72"/>
      </a:folHlink>
    </a:clrScheme>
    <a:fontScheme name="メイリオ‗SegoeUI">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chemeClr val="accent1"/>
          </a:solidFill>
        </a:ln>
        <a:effectLst/>
      </a:spPr>
      <a:bodyPr rtlCol="0" anchor="ctr"/>
      <a:lstStyle>
        <a:defPPr algn="l">
          <a:lnSpc>
            <a:spcPct val="130000"/>
          </a:lnSpc>
          <a:spcAft>
            <a:spcPts val="600"/>
          </a:spcAft>
          <a:defRPr dirty="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lnSpc>
            <a:spcPct val="130000"/>
          </a:lnSpc>
          <a:spcAft>
            <a:spcPts val="600"/>
          </a:spcAft>
          <a:defRPr kumimoji="1" sz="1600" dirty="0" smtClean="0">
            <a:latin typeface="+mn-ea"/>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1000</Words>
  <Application>Microsoft Office PowerPoint</Application>
  <PresentationFormat>ワイド画面</PresentationFormat>
  <Paragraphs>103</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Meiryo UI</vt:lpstr>
      <vt:lpstr>メイリオ</vt:lpstr>
      <vt:lpstr>游ゴシック</vt:lpstr>
      <vt:lpstr>Arial</vt:lpstr>
      <vt:lpstr>Segoe UI</vt:lpstr>
      <vt:lpstr>Wingdings</vt:lpstr>
      <vt:lpstr>Office テーマ</vt:lpstr>
      <vt:lpstr>体制届提出時の手続きについて</vt:lpstr>
      <vt:lpstr>体制届提出時の留意事項</vt:lpstr>
      <vt:lpstr>体制届等提出フロー</vt:lpstr>
      <vt:lpstr>フローチャート等注釈</vt:lpstr>
      <vt:lpstr>各種リンク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2021-01-28T13:14:54Z</dcterms:created>
  <dcterms:modified xsi:type="dcterms:W3CDTF">2024-07-25T04:47:14Z</dcterms:modified>
</cp:coreProperties>
</file>