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3" r:id="rId2"/>
    <p:sldId id="264" r:id="rId3"/>
  </p:sldIdLst>
  <p:sldSz cx="7561263" cy="10693400"/>
  <p:notesSz cx="6770688" cy="9902825"/>
  <p:defaultTextStyle>
    <a:defPPr>
      <a:defRPr lang="ja-JP"/>
    </a:defPPr>
    <a:lvl1pPr marL="0" algn="l" defTabSz="995690" rtl="0" eaLnBrk="1" latinLnBrk="0" hangingPunct="1">
      <a:defRPr kumimoji="1" sz="2000" kern="1200">
        <a:solidFill>
          <a:schemeClr val="tx1"/>
        </a:solidFill>
        <a:latin typeface="+mn-lt"/>
        <a:ea typeface="+mn-ea"/>
        <a:cs typeface="+mn-cs"/>
      </a:defRPr>
    </a:lvl1pPr>
    <a:lvl2pPr marL="497845" algn="l" defTabSz="995690" rtl="0" eaLnBrk="1" latinLnBrk="0" hangingPunct="1">
      <a:defRPr kumimoji="1" sz="2000" kern="1200">
        <a:solidFill>
          <a:schemeClr val="tx1"/>
        </a:solidFill>
        <a:latin typeface="+mn-lt"/>
        <a:ea typeface="+mn-ea"/>
        <a:cs typeface="+mn-cs"/>
      </a:defRPr>
    </a:lvl2pPr>
    <a:lvl3pPr marL="995690" algn="l" defTabSz="995690" rtl="0" eaLnBrk="1" latinLnBrk="0" hangingPunct="1">
      <a:defRPr kumimoji="1" sz="2000" kern="1200">
        <a:solidFill>
          <a:schemeClr val="tx1"/>
        </a:solidFill>
        <a:latin typeface="+mn-lt"/>
        <a:ea typeface="+mn-ea"/>
        <a:cs typeface="+mn-cs"/>
      </a:defRPr>
    </a:lvl3pPr>
    <a:lvl4pPr marL="1493535" algn="l" defTabSz="995690" rtl="0" eaLnBrk="1" latinLnBrk="0" hangingPunct="1">
      <a:defRPr kumimoji="1" sz="2000" kern="1200">
        <a:solidFill>
          <a:schemeClr val="tx1"/>
        </a:solidFill>
        <a:latin typeface="+mn-lt"/>
        <a:ea typeface="+mn-ea"/>
        <a:cs typeface="+mn-cs"/>
      </a:defRPr>
    </a:lvl4pPr>
    <a:lvl5pPr marL="1991380" algn="l" defTabSz="995690" rtl="0" eaLnBrk="1" latinLnBrk="0" hangingPunct="1">
      <a:defRPr kumimoji="1" sz="2000" kern="1200">
        <a:solidFill>
          <a:schemeClr val="tx1"/>
        </a:solidFill>
        <a:latin typeface="+mn-lt"/>
        <a:ea typeface="+mn-ea"/>
        <a:cs typeface="+mn-cs"/>
      </a:defRPr>
    </a:lvl5pPr>
    <a:lvl6pPr marL="2489225" algn="l" defTabSz="995690" rtl="0" eaLnBrk="1" latinLnBrk="0" hangingPunct="1">
      <a:defRPr kumimoji="1" sz="2000" kern="1200">
        <a:solidFill>
          <a:schemeClr val="tx1"/>
        </a:solidFill>
        <a:latin typeface="+mn-lt"/>
        <a:ea typeface="+mn-ea"/>
        <a:cs typeface="+mn-cs"/>
      </a:defRPr>
    </a:lvl6pPr>
    <a:lvl7pPr marL="2987070" algn="l" defTabSz="995690" rtl="0" eaLnBrk="1" latinLnBrk="0" hangingPunct="1">
      <a:defRPr kumimoji="1" sz="2000" kern="1200">
        <a:solidFill>
          <a:schemeClr val="tx1"/>
        </a:solidFill>
        <a:latin typeface="+mn-lt"/>
        <a:ea typeface="+mn-ea"/>
        <a:cs typeface="+mn-cs"/>
      </a:defRPr>
    </a:lvl7pPr>
    <a:lvl8pPr marL="3484916" algn="l" defTabSz="995690" rtl="0" eaLnBrk="1" latinLnBrk="0" hangingPunct="1">
      <a:defRPr kumimoji="1" sz="2000" kern="1200">
        <a:solidFill>
          <a:schemeClr val="tx1"/>
        </a:solidFill>
        <a:latin typeface="+mn-lt"/>
        <a:ea typeface="+mn-ea"/>
        <a:cs typeface="+mn-cs"/>
      </a:defRPr>
    </a:lvl8pPr>
    <a:lvl9pPr marL="3982761" algn="l" defTabSz="995690" rtl="0" eaLnBrk="1" latinLnBrk="0" hangingPunct="1">
      <a:defRPr kumimoji="1"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p15:clr>
            <a:srgbClr val="A4A3A4"/>
          </p15:clr>
        </p15:guide>
        <p15:guide id="2" pos="23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FFFF99"/>
    <a:srgbClr val="FFFFCC"/>
    <a:srgbClr val="663300"/>
    <a:srgbClr val="FFFF66"/>
    <a:srgbClr val="CC6600"/>
    <a:srgbClr val="CCFF66"/>
    <a:srgbClr val="FFCC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448" autoAdjust="0"/>
    <p:restoredTop sz="89590" autoAdjust="0"/>
  </p:normalViewPr>
  <p:slideViewPr>
    <p:cSldViewPr showGuides="1">
      <p:cViewPr varScale="1">
        <p:scale>
          <a:sx n="73" d="100"/>
          <a:sy n="73" d="100"/>
        </p:scale>
        <p:origin x="2886" y="90"/>
      </p:cViewPr>
      <p:guideLst>
        <p:guide orient="horz" pos="3368"/>
        <p:guide pos="23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DB67254-973C-47D9-BB52-1E6A0CCBEBDA}" type="doc">
      <dgm:prSet loTypeId="urn:microsoft.com/office/officeart/2005/8/layout/process1" loCatId="process" qsTypeId="urn:microsoft.com/office/officeart/2005/8/quickstyle/simple1" qsCatId="simple" csTypeId="urn:microsoft.com/office/officeart/2005/8/colors/accent1_2" csCatId="accent1" phldr="1"/>
      <dgm:spPr/>
    </dgm:pt>
    <dgm:pt modelId="{69B1AC01-1D54-4EFD-8BD1-56D641FBA4D3}">
      <dgm:prSet phldrT="[テキスト]" custT="1"/>
      <dgm:spPr>
        <a:solidFill>
          <a:schemeClr val="accent6">
            <a:lumMod val="20000"/>
            <a:lumOff val="80000"/>
          </a:schemeClr>
        </a:solidFill>
        <a:ln w="9525">
          <a:solidFill>
            <a:schemeClr val="tx1"/>
          </a:solidFill>
        </a:ln>
      </dgm:spPr>
      <dgm:t>
        <a:bodyPr/>
        <a:lstStyle/>
        <a:p>
          <a:r>
            <a:rPr kumimoji="1" lang="ja-JP" altLang="en-US" sz="1400" b="1" dirty="0">
              <a:solidFill>
                <a:schemeClr val="tx1"/>
              </a:solidFill>
              <a:latin typeface="HG丸ｺﾞｼｯｸM-PRO" panose="020F0600000000000000" pitchFamily="50" charset="-128"/>
              <a:ea typeface="HG丸ｺﾞｼｯｸM-PRO" panose="020F0600000000000000" pitchFamily="50" charset="-128"/>
            </a:rPr>
            <a:t>エサやり</a:t>
          </a:r>
          <a:endParaRPr kumimoji="1" lang="en-US" altLang="ja-JP" sz="1400" b="1" dirty="0">
            <a:solidFill>
              <a:schemeClr val="tx1"/>
            </a:solidFill>
            <a:latin typeface="HG丸ｺﾞｼｯｸM-PRO" panose="020F0600000000000000" pitchFamily="50" charset="-128"/>
            <a:ea typeface="HG丸ｺﾞｼｯｸM-PRO" panose="020F0600000000000000" pitchFamily="50" charset="-128"/>
          </a:endParaRPr>
        </a:p>
      </dgm:t>
    </dgm:pt>
    <dgm:pt modelId="{0C9A0E8C-80AD-479A-ADBA-BD0F4EE938AA}" type="parTrans" cxnId="{D20419C9-644B-4DF8-A0AD-1B3837CC5323}">
      <dgm:prSet/>
      <dgm:spPr/>
      <dgm:t>
        <a:bodyPr/>
        <a:lstStyle/>
        <a:p>
          <a:endParaRPr kumimoji="1" lang="ja-JP" altLang="en-US" sz="1800">
            <a:latin typeface="HG丸ｺﾞｼｯｸM-PRO" panose="020F0600000000000000" pitchFamily="50" charset="-128"/>
            <a:ea typeface="HG丸ｺﾞｼｯｸM-PRO" panose="020F0600000000000000" pitchFamily="50" charset="-128"/>
          </a:endParaRPr>
        </a:p>
      </dgm:t>
    </dgm:pt>
    <dgm:pt modelId="{66FB4878-4F39-40FC-B18A-BCBAF71DAE15}" type="sibTrans" cxnId="{D20419C9-644B-4DF8-A0AD-1B3837CC5323}">
      <dgm:prSet custT="1"/>
      <dgm:spPr>
        <a:solidFill>
          <a:schemeClr val="tx2">
            <a:lumMod val="60000"/>
            <a:lumOff val="40000"/>
          </a:schemeClr>
        </a:solidFill>
      </dgm:spPr>
      <dgm:t>
        <a:bodyPr/>
        <a:lstStyle/>
        <a:p>
          <a:endParaRPr kumimoji="1" lang="ja-JP" altLang="en-US" sz="1400">
            <a:latin typeface="HG丸ｺﾞｼｯｸM-PRO" panose="020F0600000000000000" pitchFamily="50" charset="-128"/>
            <a:ea typeface="HG丸ｺﾞｼｯｸM-PRO" panose="020F0600000000000000" pitchFamily="50" charset="-128"/>
          </a:endParaRPr>
        </a:p>
      </dgm:t>
    </dgm:pt>
    <dgm:pt modelId="{A3E3EE09-5CF8-40EB-92C3-BF5D1595A75E}">
      <dgm:prSet phldrT="[テキスト]" custT="1"/>
      <dgm:spPr>
        <a:solidFill>
          <a:schemeClr val="accent6">
            <a:lumMod val="20000"/>
            <a:lumOff val="80000"/>
          </a:schemeClr>
        </a:solidFill>
        <a:ln w="9525">
          <a:solidFill>
            <a:schemeClr val="tx1"/>
          </a:solidFill>
        </a:ln>
      </dgm:spPr>
      <dgm:t>
        <a:bodyPr/>
        <a:lstStyle/>
        <a:p>
          <a:r>
            <a:rPr kumimoji="1" lang="ja-JP" altLang="en-US" sz="1400" b="1" dirty="0">
              <a:solidFill>
                <a:schemeClr val="tx1"/>
              </a:solidFill>
              <a:latin typeface="HG丸ｺﾞｼｯｸM-PRO" panose="020F0600000000000000" pitchFamily="50" charset="-128"/>
              <a:ea typeface="HG丸ｺﾞｼｯｸM-PRO" panose="020F0600000000000000" pitchFamily="50" charset="-128"/>
            </a:rPr>
            <a:t>過度に個体数が増える</a:t>
          </a:r>
          <a:endParaRPr kumimoji="1" lang="en-US" altLang="ja-JP" sz="1400" b="1"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400" b="1" dirty="0">
              <a:solidFill>
                <a:schemeClr val="tx1"/>
              </a:solidFill>
              <a:latin typeface="HG丸ｺﾞｼｯｸM-PRO" panose="020F0600000000000000" pitchFamily="50" charset="-128"/>
              <a:ea typeface="HG丸ｺﾞｼｯｸM-PRO" panose="020F0600000000000000" pitchFamily="50" charset="-128"/>
            </a:rPr>
            <a:t>人に馴れる</a:t>
          </a:r>
        </a:p>
      </dgm:t>
    </dgm:pt>
    <dgm:pt modelId="{B38A8250-2156-4CC4-9665-866BA73228EE}" type="parTrans" cxnId="{BFDDAF30-30E2-4B22-975D-4CE066C62289}">
      <dgm:prSet/>
      <dgm:spPr/>
      <dgm:t>
        <a:bodyPr/>
        <a:lstStyle/>
        <a:p>
          <a:endParaRPr kumimoji="1" lang="ja-JP" altLang="en-US" sz="1800">
            <a:latin typeface="HG丸ｺﾞｼｯｸM-PRO" panose="020F0600000000000000" pitchFamily="50" charset="-128"/>
            <a:ea typeface="HG丸ｺﾞｼｯｸM-PRO" panose="020F0600000000000000" pitchFamily="50" charset="-128"/>
          </a:endParaRPr>
        </a:p>
      </dgm:t>
    </dgm:pt>
    <dgm:pt modelId="{8658B16A-ED88-4E3E-A216-AC035E380CEE}" type="sibTrans" cxnId="{BFDDAF30-30E2-4B22-975D-4CE066C62289}">
      <dgm:prSet custT="1"/>
      <dgm:spPr>
        <a:solidFill>
          <a:schemeClr val="tx2">
            <a:lumMod val="60000"/>
            <a:lumOff val="40000"/>
          </a:schemeClr>
        </a:solidFill>
      </dgm:spPr>
      <dgm:t>
        <a:bodyPr/>
        <a:lstStyle/>
        <a:p>
          <a:endParaRPr kumimoji="1" lang="ja-JP" altLang="en-US" sz="1400">
            <a:latin typeface="HG丸ｺﾞｼｯｸM-PRO" panose="020F0600000000000000" pitchFamily="50" charset="-128"/>
            <a:ea typeface="HG丸ｺﾞｼｯｸM-PRO" panose="020F0600000000000000" pitchFamily="50" charset="-128"/>
          </a:endParaRPr>
        </a:p>
      </dgm:t>
    </dgm:pt>
    <dgm:pt modelId="{3FB32532-4467-4EB3-B608-D85AC11C47F3}">
      <dgm:prSet phldrT="[テキスト]" custT="1"/>
      <dgm:spPr>
        <a:solidFill>
          <a:schemeClr val="accent6">
            <a:lumMod val="20000"/>
            <a:lumOff val="80000"/>
          </a:schemeClr>
        </a:solidFill>
        <a:ln w="9525">
          <a:solidFill>
            <a:schemeClr val="tx1"/>
          </a:solidFill>
        </a:ln>
      </dgm:spPr>
      <dgm:t>
        <a:bodyPr/>
        <a:lstStyle/>
        <a:p>
          <a:r>
            <a:rPr kumimoji="1" lang="ja-JP" altLang="en-US" sz="1400" b="1" dirty="0">
              <a:solidFill>
                <a:schemeClr val="tx1"/>
              </a:solidFill>
              <a:latin typeface="HG丸ｺﾞｼｯｸM-PRO" panose="020F0600000000000000" pitchFamily="50" charset="-128"/>
              <a:ea typeface="HG丸ｺﾞｼｯｸM-PRO" panose="020F0600000000000000" pitchFamily="50" charset="-128"/>
            </a:rPr>
            <a:t>被害発生</a:t>
          </a:r>
        </a:p>
      </dgm:t>
    </dgm:pt>
    <dgm:pt modelId="{EC7964DD-4EC0-4976-B44D-E54DEC2017B3}" type="parTrans" cxnId="{38ADA363-B132-45EE-89BB-49A5D2FAAAA2}">
      <dgm:prSet/>
      <dgm:spPr/>
      <dgm:t>
        <a:bodyPr/>
        <a:lstStyle/>
        <a:p>
          <a:endParaRPr kumimoji="1" lang="ja-JP" altLang="en-US" sz="1800">
            <a:latin typeface="HG丸ｺﾞｼｯｸM-PRO" panose="020F0600000000000000" pitchFamily="50" charset="-128"/>
            <a:ea typeface="HG丸ｺﾞｼｯｸM-PRO" panose="020F0600000000000000" pitchFamily="50" charset="-128"/>
          </a:endParaRPr>
        </a:p>
      </dgm:t>
    </dgm:pt>
    <dgm:pt modelId="{86E2AB7C-208C-4253-A2EC-E5DC38109D07}" type="sibTrans" cxnId="{38ADA363-B132-45EE-89BB-49A5D2FAAAA2}">
      <dgm:prSet custT="1"/>
      <dgm:spPr>
        <a:solidFill>
          <a:schemeClr val="tx2">
            <a:lumMod val="60000"/>
            <a:lumOff val="40000"/>
          </a:schemeClr>
        </a:solidFill>
      </dgm:spPr>
      <dgm:t>
        <a:bodyPr/>
        <a:lstStyle/>
        <a:p>
          <a:endParaRPr kumimoji="1" lang="ja-JP" altLang="en-US" sz="1400">
            <a:latin typeface="HG丸ｺﾞｼｯｸM-PRO" panose="020F0600000000000000" pitchFamily="50" charset="-128"/>
            <a:ea typeface="HG丸ｺﾞｼｯｸM-PRO" panose="020F0600000000000000" pitchFamily="50" charset="-128"/>
          </a:endParaRPr>
        </a:p>
      </dgm:t>
    </dgm:pt>
    <dgm:pt modelId="{6220E71F-98A9-4E3F-B12C-63A2BBD8D23F}">
      <dgm:prSet phldrT="[テキスト]" custT="1"/>
      <dgm:spPr>
        <a:solidFill>
          <a:schemeClr val="accent6">
            <a:lumMod val="20000"/>
            <a:lumOff val="80000"/>
          </a:schemeClr>
        </a:solidFill>
        <a:ln w="9525">
          <a:solidFill>
            <a:schemeClr val="tx1"/>
          </a:solidFill>
        </a:ln>
      </dgm:spPr>
      <dgm:t>
        <a:bodyPr/>
        <a:lstStyle/>
        <a:p>
          <a:r>
            <a:rPr kumimoji="1" lang="ja-JP" altLang="en-US" sz="1400" b="1" dirty="0">
              <a:solidFill>
                <a:schemeClr val="tx1"/>
              </a:solidFill>
              <a:latin typeface="HG丸ｺﾞｼｯｸM-PRO" panose="020F0600000000000000" pitchFamily="50" charset="-128"/>
              <a:ea typeface="HG丸ｺﾞｼｯｸM-PRO" panose="020F0600000000000000" pitchFamily="50" charset="-128"/>
            </a:rPr>
            <a:t>駆除</a:t>
          </a:r>
          <a:endParaRPr kumimoji="1" lang="en-US" altLang="ja-JP" sz="1400" b="1" dirty="0">
            <a:solidFill>
              <a:schemeClr val="tx1"/>
            </a:solidFill>
            <a:latin typeface="HG丸ｺﾞｼｯｸM-PRO" panose="020F0600000000000000" pitchFamily="50" charset="-128"/>
            <a:ea typeface="HG丸ｺﾞｼｯｸM-PRO" panose="020F0600000000000000" pitchFamily="50" charset="-128"/>
          </a:endParaRPr>
        </a:p>
      </dgm:t>
    </dgm:pt>
    <dgm:pt modelId="{23441806-2716-43C4-ACF3-4B2A2DD963C0}" type="parTrans" cxnId="{31081EB9-37E0-4804-B955-438DB58FA1D1}">
      <dgm:prSet/>
      <dgm:spPr/>
      <dgm:t>
        <a:bodyPr/>
        <a:lstStyle/>
        <a:p>
          <a:endParaRPr kumimoji="1" lang="ja-JP" altLang="en-US" sz="1800">
            <a:latin typeface="HG丸ｺﾞｼｯｸM-PRO" panose="020F0600000000000000" pitchFamily="50" charset="-128"/>
            <a:ea typeface="HG丸ｺﾞｼｯｸM-PRO" panose="020F0600000000000000" pitchFamily="50" charset="-128"/>
          </a:endParaRPr>
        </a:p>
      </dgm:t>
    </dgm:pt>
    <dgm:pt modelId="{482B548D-C738-4FB7-873D-C3213A3B22ED}" type="sibTrans" cxnId="{31081EB9-37E0-4804-B955-438DB58FA1D1}">
      <dgm:prSet/>
      <dgm:spPr/>
      <dgm:t>
        <a:bodyPr/>
        <a:lstStyle/>
        <a:p>
          <a:endParaRPr kumimoji="1" lang="ja-JP" altLang="en-US" sz="1800">
            <a:latin typeface="HG丸ｺﾞｼｯｸM-PRO" panose="020F0600000000000000" pitchFamily="50" charset="-128"/>
            <a:ea typeface="HG丸ｺﾞｼｯｸM-PRO" panose="020F0600000000000000" pitchFamily="50" charset="-128"/>
          </a:endParaRPr>
        </a:p>
      </dgm:t>
    </dgm:pt>
    <dgm:pt modelId="{937E814E-631B-4F7E-A52D-926591EE7A4C}" type="pres">
      <dgm:prSet presAssocID="{EDB67254-973C-47D9-BB52-1E6A0CCBEBDA}" presName="Name0" presStyleCnt="0">
        <dgm:presLayoutVars>
          <dgm:dir/>
          <dgm:resizeHandles val="exact"/>
        </dgm:presLayoutVars>
      </dgm:prSet>
      <dgm:spPr/>
    </dgm:pt>
    <dgm:pt modelId="{B1ED2888-078E-4067-A672-7C40D477ECE3}" type="pres">
      <dgm:prSet presAssocID="{69B1AC01-1D54-4EFD-8BD1-56D641FBA4D3}" presName="node" presStyleLbl="node1" presStyleIdx="0" presStyleCnt="4" custLinFactNeighborX="-4181" custLinFactNeighborY="-13336">
        <dgm:presLayoutVars>
          <dgm:bulletEnabled val="1"/>
        </dgm:presLayoutVars>
      </dgm:prSet>
      <dgm:spPr/>
    </dgm:pt>
    <dgm:pt modelId="{CFF5CB41-CF4E-4ED4-B53D-AAE3A10ED5EF}" type="pres">
      <dgm:prSet presAssocID="{66FB4878-4F39-40FC-B18A-BCBAF71DAE15}" presName="sibTrans" presStyleLbl="sibTrans2D1" presStyleIdx="0" presStyleCnt="3"/>
      <dgm:spPr/>
    </dgm:pt>
    <dgm:pt modelId="{CA23E1E8-F132-4E67-87B3-D9587E8FB8B6}" type="pres">
      <dgm:prSet presAssocID="{66FB4878-4F39-40FC-B18A-BCBAF71DAE15}" presName="connectorText" presStyleLbl="sibTrans2D1" presStyleIdx="0" presStyleCnt="3"/>
      <dgm:spPr/>
    </dgm:pt>
    <dgm:pt modelId="{4CB5322D-4A74-4113-B0B0-E8DF0F3DFFEA}" type="pres">
      <dgm:prSet presAssocID="{A3E3EE09-5CF8-40EB-92C3-BF5D1595A75E}" presName="node" presStyleLbl="node1" presStyleIdx="1" presStyleCnt="4" custScaleX="166764" custLinFactNeighborX="-794" custLinFactNeighborY="488">
        <dgm:presLayoutVars>
          <dgm:bulletEnabled val="1"/>
        </dgm:presLayoutVars>
      </dgm:prSet>
      <dgm:spPr/>
    </dgm:pt>
    <dgm:pt modelId="{07E57BD9-A610-471D-94D2-25F8C74CE6C3}" type="pres">
      <dgm:prSet presAssocID="{8658B16A-ED88-4E3E-A216-AC035E380CEE}" presName="sibTrans" presStyleLbl="sibTrans2D1" presStyleIdx="1" presStyleCnt="3"/>
      <dgm:spPr/>
    </dgm:pt>
    <dgm:pt modelId="{B0B34AEA-38FA-4C88-BA52-3316599BBD91}" type="pres">
      <dgm:prSet presAssocID="{8658B16A-ED88-4E3E-A216-AC035E380CEE}" presName="connectorText" presStyleLbl="sibTrans2D1" presStyleIdx="1" presStyleCnt="3"/>
      <dgm:spPr/>
    </dgm:pt>
    <dgm:pt modelId="{67B6EAC6-D517-4440-84BD-77CEF5B21E09}" type="pres">
      <dgm:prSet presAssocID="{3FB32532-4467-4EB3-B608-D85AC11C47F3}" presName="node" presStyleLbl="node1" presStyleIdx="2" presStyleCnt="4">
        <dgm:presLayoutVars>
          <dgm:bulletEnabled val="1"/>
        </dgm:presLayoutVars>
      </dgm:prSet>
      <dgm:spPr/>
    </dgm:pt>
    <dgm:pt modelId="{90C5D922-6A5D-46C0-9456-74164A2F35BD}" type="pres">
      <dgm:prSet presAssocID="{86E2AB7C-208C-4253-A2EC-E5DC38109D07}" presName="sibTrans" presStyleLbl="sibTrans2D1" presStyleIdx="2" presStyleCnt="3"/>
      <dgm:spPr/>
    </dgm:pt>
    <dgm:pt modelId="{419E62D7-D48A-4C12-A2C0-ED9A98710212}" type="pres">
      <dgm:prSet presAssocID="{86E2AB7C-208C-4253-A2EC-E5DC38109D07}" presName="connectorText" presStyleLbl="sibTrans2D1" presStyleIdx="2" presStyleCnt="3"/>
      <dgm:spPr/>
    </dgm:pt>
    <dgm:pt modelId="{AFCA76E2-22F3-4060-8402-22F8BDEAC26C}" type="pres">
      <dgm:prSet presAssocID="{6220E71F-98A9-4E3F-B12C-63A2BBD8D23F}" presName="node" presStyleLbl="node1" presStyleIdx="3" presStyleCnt="4" custLinFactNeighborX="42810" custLinFactNeighborY="4970">
        <dgm:presLayoutVars>
          <dgm:bulletEnabled val="1"/>
        </dgm:presLayoutVars>
      </dgm:prSet>
      <dgm:spPr/>
    </dgm:pt>
  </dgm:ptLst>
  <dgm:cxnLst>
    <dgm:cxn modelId="{2467DE06-29C1-4757-AE55-FAB9366ABC33}" type="presOf" srcId="{86E2AB7C-208C-4253-A2EC-E5DC38109D07}" destId="{419E62D7-D48A-4C12-A2C0-ED9A98710212}" srcOrd="1" destOrd="0" presId="urn:microsoft.com/office/officeart/2005/8/layout/process1"/>
    <dgm:cxn modelId="{D65C4E0E-445C-4B51-8E8F-F975D85C1AA5}" type="presOf" srcId="{A3E3EE09-5CF8-40EB-92C3-BF5D1595A75E}" destId="{4CB5322D-4A74-4113-B0B0-E8DF0F3DFFEA}" srcOrd="0" destOrd="0" presId="urn:microsoft.com/office/officeart/2005/8/layout/process1"/>
    <dgm:cxn modelId="{0A78BE10-080E-4874-B394-BA5D489AE66B}" type="presOf" srcId="{8658B16A-ED88-4E3E-A216-AC035E380CEE}" destId="{07E57BD9-A610-471D-94D2-25F8C74CE6C3}" srcOrd="0" destOrd="0" presId="urn:microsoft.com/office/officeart/2005/8/layout/process1"/>
    <dgm:cxn modelId="{BFDDAF30-30E2-4B22-975D-4CE066C62289}" srcId="{EDB67254-973C-47D9-BB52-1E6A0CCBEBDA}" destId="{A3E3EE09-5CF8-40EB-92C3-BF5D1595A75E}" srcOrd="1" destOrd="0" parTransId="{B38A8250-2156-4CC4-9665-866BA73228EE}" sibTransId="{8658B16A-ED88-4E3E-A216-AC035E380CEE}"/>
    <dgm:cxn modelId="{E8FE4A3F-A9AF-408A-BDF9-2B9134DD7757}" type="presOf" srcId="{6220E71F-98A9-4E3F-B12C-63A2BBD8D23F}" destId="{AFCA76E2-22F3-4060-8402-22F8BDEAC26C}" srcOrd="0" destOrd="0" presId="urn:microsoft.com/office/officeart/2005/8/layout/process1"/>
    <dgm:cxn modelId="{765F5C5C-CBC5-47B7-B4FB-7995021359C0}" type="presOf" srcId="{69B1AC01-1D54-4EFD-8BD1-56D641FBA4D3}" destId="{B1ED2888-078E-4067-A672-7C40D477ECE3}" srcOrd="0" destOrd="0" presId="urn:microsoft.com/office/officeart/2005/8/layout/process1"/>
    <dgm:cxn modelId="{5011A043-A455-4AAC-8C1C-654FB91971E6}" type="presOf" srcId="{66FB4878-4F39-40FC-B18A-BCBAF71DAE15}" destId="{CFF5CB41-CF4E-4ED4-B53D-AAE3A10ED5EF}" srcOrd="0" destOrd="0" presId="urn:microsoft.com/office/officeart/2005/8/layout/process1"/>
    <dgm:cxn modelId="{38ADA363-B132-45EE-89BB-49A5D2FAAAA2}" srcId="{EDB67254-973C-47D9-BB52-1E6A0CCBEBDA}" destId="{3FB32532-4467-4EB3-B608-D85AC11C47F3}" srcOrd="2" destOrd="0" parTransId="{EC7964DD-4EC0-4976-B44D-E54DEC2017B3}" sibTransId="{86E2AB7C-208C-4253-A2EC-E5DC38109D07}"/>
    <dgm:cxn modelId="{76200B7A-FDDF-4C77-9C18-821A564A3D03}" type="presOf" srcId="{86E2AB7C-208C-4253-A2EC-E5DC38109D07}" destId="{90C5D922-6A5D-46C0-9456-74164A2F35BD}" srcOrd="0" destOrd="0" presId="urn:microsoft.com/office/officeart/2005/8/layout/process1"/>
    <dgm:cxn modelId="{7121B294-75F0-4F7D-AC7D-0C7492B1B849}" type="presOf" srcId="{3FB32532-4467-4EB3-B608-D85AC11C47F3}" destId="{67B6EAC6-D517-4440-84BD-77CEF5B21E09}" srcOrd="0" destOrd="0" presId="urn:microsoft.com/office/officeart/2005/8/layout/process1"/>
    <dgm:cxn modelId="{18185FB3-1314-49FA-B7AF-2C9D053DF28C}" type="presOf" srcId="{EDB67254-973C-47D9-BB52-1E6A0CCBEBDA}" destId="{937E814E-631B-4F7E-A52D-926591EE7A4C}" srcOrd="0" destOrd="0" presId="urn:microsoft.com/office/officeart/2005/8/layout/process1"/>
    <dgm:cxn modelId="{31081EB9-37E0-4804-B955-438DB58FA1D1}" srcId="{EDB67254-973C-47D9-BB52-1E6A0CCBEBDA}" destId="{6220E71F-98A9-4E3F-B12C-63A2BBD8D23F}" srcOrd="3" destOrd="0" parTransId="{23441806-2716-43C4-ACF3-4B2A2DD963C0}" sibTransId="{482B548D-C738-4FB7-873D-C3213A3B22ED}"/>
    <dgm:cxn modelId="{AE6238C0-97A0-4BF4-AAB6-6431A908FA1C}" type="presOf" srcId="{66FB4878-4F39-40FC-B18A-BCBAF71DAE15}" destId="{CA23E1E8-F132-4E67-87B3-D9587E8FB8B6}" srcOrd="1" destOrd="0" presId="urn:microsoft.com/office/officeart/2005/8/layout/process1"/>
    <dgm:cxn modelId="{329CB2C7-244B-4EFA-B1EA-5EFE7E936E64}" type="presOf" srcId="{8658B16A-ED88-4E3E-A216-AC035E380CEE}" destId="{B0B34AEA-38FA-4C88-BA52-3316599BBD91}" srcOrd="1" destOrd="0" presId="urn:microsoft.com/office/officeart/2005/8/layout/process1"/>
    <dgm:cxn modelId="{D20419C9-644B-4DF8-A0AD-1B3837CC5323}" srcId="{EDB67254-973C-47D9-BB52-1E6A0CCBEBDA}" destId="{69B1AC01-1D54-4EFD-8BD1-56D641FBA4D3}" srcOrd="0" destOrd="0" parTransId="{0C9A0E8C-80AD-479A-ADBA-BD0F4EE938AA}" sibTransId="{66FB4878-4F39-40FC-B18A-BCBAF71DAE15}"/>
    <dgm:cxn modelId="{FAC3C10B-C362-40B4-BD52-4670249E8983}" type="presParOf" srcId="{937E814E-631B-4F7E-A52D-926591EE7A4C}" destId="{B1ED2888-078E-4067-A672-7C40D477ECE3}" srcOrd="0" destOrd="0" presId="urn:microsoft.com/office/officeart/2005/8/layout/process1"/>
    <dgm:cxn modelId="{E5E1C395-69BB-4E0A-A538-4543778D576A}" type="presParOf" srcId="{937E814E-631B-4F7E-A52D-926591EE7A4C}" destId="{CFF5CB41-CF4E-4ED4-B53D-AAE3A10ED5EF}" srcOrd="1" destOrd="0" presId="urn:microsoft.com/office/officeart/2005/8/layout/process1"/>
    <dgm:cxn modelId="{F90AA867-5DE7-4900-BDB9-0AE12BA1D1F9}" type="presParOf" srcId="{CFF5CB41-CF4E-4ED4-B53D-AAE3A10ED5EF}" destId="{CA23E1E8-F132-4E67-87B3-D9587E8FB8B6}" srcOrd="0" destOrd="0" presId="urn:microsoft.com/office/officeart/2005/8/layout/process1"/>
    <dgm:cxn modelId="{CCE46D6C-1E6F-4AEB-B546-DFB0E670C44C}" type="presParOf" srcId="{937E814E-631B-4F7E-A52D-926591EE7A4C}" destId="{4CB5322D-4A74-4113-B0B0-E8DF0F3DFFEA}" srcOrd="2" destOrd="0" presId="urn:microsoft.com/office/officeart/2005/8/layout/process1"/>
    <dgm:cxn modelId="{C183D8E6-97E1-4EEC-A1D2-FA4E4F443889}" type="presParOf" srcId="{937E814E-631B-4F7E-A52D-926591EE7A4C}" destId="{07E57BD9-A610-471D-94D2-25F8C74CE6C3}" srcOrd="3" destOrd="0" presId="urn:microsoft.com/office/officeart/2005/8/layout/process1"/>
    <dgm:cxn modelId="{2A955D93-143A-4340-ACDD-FC601C1C5752}" type="presParOf" srcId="{07E57BD9-A610-471D-94D2-25F8C74CE6C3}" destId="{B0B34AEA-38FA-4C88-BA52-3316599BBD91}" srcOrd="0" destOrd="0" presId="urn:microsoft.com/office/officeart/2005/8/layout/process1"/>
    <dgm:cxn modelId="{86777CD7-B475-4C34-AD05-F97AD982267B}" type="presParOf" srcId="{937E814E-631B-4F7E-A52D-926591EE7A4C}" destId="{67B6EAC6-D517-4440-84BD-77CEF5B21E09}" srcOrd="4" destOrd="0" presId="urn:microsoft.com/office/officeart/2005/8/layout/process1"/>
    <dgm:cxn modelId="{DE6277EA-2928-463A-8629-800DD8DC3AC4}" type="presParOf" srcId="{937E814E-631B-4F7E-A52D-926591EE7A4C}" destId="{90C5D922-6A5D-46C0-9456-74164A2F35BD}" srcOrd="5" destOrd="0" presId="urn:microsoft.com/office/officeart/2005/8/layout/process1"/>
    <dgm:cxn modelId="{D7A91B6B-D50A-4F0E-942B-9D99548B8B3E}" type="presParOf" srcId="{90C5D922-6A5D-46C0-9456-74164A2F35BD}" destId="{419E62D7-D48A-4C12-A2C0-ED9A98710212}" srcOrd="0" destOrd="0" presId="urn:microsoft.com/office/officeart/2005/8/layout/process1"/>
    <dgm:cxn modelId="{73C5F0A2-24CA-4BC1-BF46-9AC724ABE81F}" type="presParOf" srcId="{937E814E-631B-4F7E-A52D-926591EE7A4C}" destId="{AFCA76E2-22F3-4060-8402-22F8BDEAC26C}" srcOrd="6" destOrd="0" presId="urn:microsoft.com/office/officeart/2005/8/layout/process1"/>
  </dgm:cxnLst>
  <dgm:bg>
    <a:solidFill>
      <a:schemeClr val="accent5">
        <a:lumMod val="20000"/>
        <a:lumOff val="80000"/>
      </a:schemeClr>
    </a:solidFill>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ED2888-078E-4067-A672-7C40D477ECE3}">
      <dsp:nvSpPr>
        <dsp:cNvPr id="0" name=""/>
        <dsp:cNvSpPr/>
      </dsp:nvSpPr>
      <dsp:spPr>
        <a:xfrm>
          <a:off x="0" y="0"/>
          <a:ext cx="1185257" cy="564672"/>
        </a:xfrm>
        <a:prstGeom prst="roundRect">
          <a:avLst>
            <a:gd name="adj" fmla="val 10000"/>
          </a:avLst>
        </a:prstGeom>
        <a:solidFill>
          <a:schemeClr val="accent6">
            <a:lumMod val="20000"/>
            <a:lumOff val="80000"/>
          </a:schemeClr>
        </a:solidFill>
        <a:ln w="952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kumimoji="1" lang="ja-JP" altLang="en-US" sz="1400" b="1" kern="1200" dirty="0">
              <a:solidFill>
                <a:schemeClr val="tx1"/>
              </a:solidFill>
              <a:latin typeface="HG丸ｺﾞｼｯｸM-PRO" panose="020F0600000000000000" pitchFamily="50" charset="-128"/>
              <a:ea typeface="HG丸ｺﾞｼｯｸM-PRO" panose="020F0600000000000000" pitchFamily="50" charset="-128"/>
            </a:rPr>
            <a:t>エサやり</a:t>
          </a:r>
          <a:endParaRPr kumimoji="1" lang="en-US" altLang="ja-JP" sz="1400" b="1" kern="1200" dirty="0">
            <a:solidFill>
              <a:schemeClr val="tx1"/>
            </a:solidFill>
            <a:latin typeface="HG丸ｺﾞｼｯｸM-PRO" panose="020F0600000000000000" pitchFamily="50" charset="-128"/>
            <a:ea typeface="HG丸ｺﾞｼｯｸM-PRO" panose="020F0600000000000000" pitchFamily="50" charset="-128"/>
          </a:endParaRPr>
        </a:p>
      </dsp:txBody>
      <dsp:txXfrm>
        <a:off x="16539" y="16539"/>
        <a:ext cx="1152179" cy="531594"/>
      </dsp:txXfrm>
    </dsp:sp>
    <dsp:sp modelId="{CFF5CB41-CF4E-4ED4-B53D-AAE3A10ED5EF}">
      <dsp:nvSpPr>
        <dsp:cNvPr id="0" name=""/>
        <dsp:cNvSpPr/>
      </dsp:nvSpPr>
      <dsp:spPr>
        <a:xfrm>
          <a:off x="1303774" y="135364"/>
          <a:ext cx="251255" cy="293943"/>
        </a:xfrm>
        <a:prstGeom prst="rightArrow">
          <a:avLst>
            <a:gd name="adj1" fmla="val 60000"/>
            <a:gd name="adj2" fmla="val 50000"/>
          </a:avLst>
        </a:prstGeom>
        <a:solidFill>
          <a:schemeClr val="tx2">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kumimoji="1" lang="ja-JP" altLang="en-US" sz="1400" kern="1200">
            <a:latin typeface="HG丸ｺﾞｼｯｸM-PRO" panose="020F0600000000000000" pitchFamily="50" charset="-128"/>
            <a:ea typeface="HG丸ｺﾞｼｯｸM-PRO" panose="020F0600000000000000" pitchFamily="50" charset="-128"/>
          </a:endParaRPr>
        </a:p>
      </dsp:txBody>
      <dsp:txXfrm>
        <a:off x="1303774" y="194153"/>
        <a:ext cx="175879" cy="176365"/>
      </dsp:txXfrm>
    </dsp:sp>
    <dsp:sp modelId="{4CB5322D-4A74-4113-B0B0-E8DF0F3DFFEA}">
      <dsp:nvSpPr>
        <dsp:cNvPr id="0" name=""/>
        <dsp:cNvSpPr/>
      </dsp:nvSpPr>
      <dsp:spPr>
        <a:xfrm>
          <a:off x="1659324" y="0"/>
          <a:ext cx="1976582" cy="564672"/>
        </a:xfrm>
        <a:prstGeom prst="roundRect">
          <a:avLst>
            <a:gd name="adj" fmla="val 10000"/>
          </a:avLst>
        </a:prstGeom>
        <a:solidFill>
          <a:schemeClr val="accent6">
            <a:lumMod val="20000"/>
            <a:lumOff val="80000"/>
          </a:schemeClr>
        </a:solidFill>
        <a:ln w="952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kumimoji="1" lang="ja-JP" altLang="en-US" sz="1400" b="1" kern="1200" dirty="0">
              <a:solidFill>
                <a:schemeClr val="tx1"/>
              </a:solidFill>
              <a:latin typeface="HG丸ｺﾞｼｯｸM-PRO" panose="020F0600000000000000" pitchFamily="50" charset="-128"/>
              <a:ea typeface="HG丸ｺﾞｼｯｸM-PRO" panose="020F0600000000000000" pitchFamily="50" charset="-128"/>
            </a:rPr>
            <a:t>過度に個体数が増える</a:t>
          </a:r>
          <a:endParaRPr kumimoji="1" lang="en-US" altLang="ja-JP" sz="1400" b="1" kern="1200" dirty="0">
            <a:solidFill>
              <a:schemeClr val="tx1"/>
            </a:solidFill>
            <a:latin typeface="HG丸ｺﾞｼｯｸM-PRO" panose="020F0600000000000000" pitchFamily="50" charset="-128"/>
            <a:ea typeface="HG丸ｺﾞｼｯｸM-PRO" panose="020F0600000000000000" pitchFamily="50" charset="-128"/>
          </a:endParaRPr>
        </a:p>
        <a:p>
          <a:pPr marL="0" lvl="0" indent="0" algn="ctr" defTabSz="622300">
            <a:lnSpc>
              <a:spcPct val="90000"/>
            </a:lnSpc>
            <a:spcBef>
              <a:spcPct val="0"/>
            </a:spcBef>
            <a:spcAft>
              <a:spcPct val="35000"/>
            </a:spcAft>
            <a:buNone/>
          </a:pPr>
          <a:r>
            <a:rPr kumimoji="1" lang="ja-JP" altLang="en-US" sz="1400" b="1" kern="1200" dirty="0">
              <a:solidFill>
                <a:schemeClr val="tx1"/>
              </a:solidFill>
              <a:latin typeface="HG丸ｺﾞｼｯｸM-PRO" panose="020F0600000000000000" pitchFamily="50" charset="-128"/>
              <a:ea typeface="HG丸ｺﾞｼｯｸM-PRO" panose="020F0600000000000000" pitchFamily="50" charset="-128"/>
            </a:rPr>
            <a:t>人に馴れる</a:t>
          </a:r>
        </a:p>
      </dsp:txBody>
      <dsp:txXfrm>
        <a:off x="1675863" y="16539"/>
        <a:ext cx="1943504" cy="531594"/>
      </dsp:txXfrm>
    </dsp:sp>
    <dsp:sp modelId="{07E57BD9-A610-471D-94D2-25F8C74CE6C3}">
      <dsp:nvSpPr>
        <dsp:cNvPr id="0" name=""/>
        <dsp:cNvSpPr/>
      </dsp:nvSpPr>
      <dsp:spPr>
        <a:xfrm>
          <a:off x="3755374" y="135364"/>
          <a:ext cx="253269" cy="293943"/>
        </a:xfrm>
        <a:prstGeom prst="rightArrow">
          <a:avLst>
            <a:gd name="adj1" fmla="val 60000"/>
            <a:gd name="adj2" fmla="val 50000"/>
          </a:avLst>
        </a:prstGeom>
        <a:solidFill>
          <a:schemeClr val="tx2">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kumimoji="1" lang="ja-JP" altLang="en-US" sz="1400" kern="1200">
            <a:latin typeface="HG丸ｺﾞｼｯｸM-PRO" panose="020F0600000000000000" pitchFamily="50" charset="-128"/>
            <a:ea typeface="HG丸ｺﾞｼｯｸM-PRO" panose="020F0600000000000000" pitchFamily="50" charset="-128"/>
          </a:endParaRPr>
        </a:p>
      </dsp:txBody>
      <dsp:txXfrm>
        <a:off x="3755374" y="194153"/>
        <a:ext cx="177288" cy="176365"/>
      </dsp:txXfrm>
    </dsp:sp>
    <dsp:sp modelId="{67B6EAC6-D517-4440-84BD-77CEF5B21E09}">
      <dsp:nvSpPr>
        <dsp:cNvPr id="0" name=""/>
        <dsp:cNvSpPr/>
      </dsp:nvSpPr>
      <dsp:spPr>
        <a:xfrm>
          <a:off x="4113774" y="0"/>
          <a:ext cx="1185257" cy="564672"/>
        </a:xfrm>
        <a:prstGeom prst="roundRect">
          <a:avLst>
            <a:gd name="adj" fmla="val 10000"/>
          </a:avLst>
        </a:prstGeom>
        <a:solidFill>
          <a:schemeClr val="accent6">
            <a:lumMod val="20000"/>
            <a:lumOff val="80000"/>
          </a:schemeClr>
        </a:solidFill>
        <a:ln w="952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kumimoji="1" lang="ja-JP" altLang="en-US" sz="1400" b="1" kern="1200" dirty="0">
              <a:solidFill>
                <a:schemeClr val="tx1"/>
              </a:solidFill>
              <a:latin typeface="HG丸ｺﾞｼｯｸM-PRO" panose="020F0600000000000000" pitchFamily="50" charset="-128"/>
              <a:ea typeface="HG丸ｺﾞｼｯｸM-PRO" panose="020F0600000000000000" pitchFamily="50" charset="-128"/>
            </a:rPr>
            <a:t>被害発生</a:t>
          </a:r>
        </a:p>
      </dsp:txBody>
      <dsp:txXfrm>
        <a:off x="4130313" y="16539"/>
        <a:ext cx="1152179" cy="531594"/>
      </dsp:txXfrm>
    </dsp:sp>
    <dsp:sp modelId="{90C5D922-6A5D-46C0-9456-74164A2F35BD}">
      <dsp:nvSpPr>
        <dsp:cNvPr id="0" name=""/>
        <dsp:cNvSpPr/>
      </dsp:nvSpPr>
      <dsp:spPr>
        <a:xfrm>
          <a:off x="5418490" y="135364"/>
          <a:ext cx="253250" cy="293943"/>
        </a:xfrm>
        <a:prstGeom prst="rightArrow">
          <a:avLst>
            <a:gd name="adj1" fmla="val 60000"/>
            <a:gd name="adj2" fmla="val 50000"/>
          </a:avLst>
        </a:prstGeom>
        <a:solidFill>
          <a:schemeClr val="tx2">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kumimoji="1" lang="ja-JP" altLang="en-US" sz="1400" kern="1200">
            <a:latin typeface="HG丸ｺﾞｼｯｸM-PRO" panose="020F0600000000000000" pitchFamily="50" charset="-128"/>
            <a:ea typeface="HG丸ｺﾞｼｯｸM-PRO" panose="020F0600000000000000" pitchFamily="50" charset="-128"/>
          </a:endParaRPr>
        </a:p>
      </dsp:txBody>
      <dsp:txXfrm>
        <a:off x="5418490" y="194153"/>
        <a:ext cx="177275" cy="176365"/>
      </dsp:txXfrm>
    </dsp:sp>
    <dsp:sp modelId="{AFCA76E2-22F3-4060-8402-22F8BDEAC26C}">
      <dsp:nvSpPr>
        <dsp:cNvPr id="0" name=""/>
        <dsp:cNvSpPr/>
      </dsp:nvSpPr>
      <dsp:spPr>
        <a:xfrm>
          <a:off x="5776863" y="0"/>
          <a:ext cx="1185257" cy="564672"/>
        </a:xfrm>
        <a:prstGeom prst="roundRect">
          <a:avLst>
            <a:gd name="adj" fmla="val 10000"/>
          </a:avLst>
        </a:prstGeom>
        <a:solidFill>
          <a:schemeClr val="accent6">
            <a:lumMod val="20000"/>
            <a:lumOff val="80000"/>
          </a:schemeClr>
        </a:solidFill>
        <a:ln w="952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kumimoji="1" lang="ja-JP" altLang="en-US" sz="1400" b="1" kern="1200" dirty="0">
              <a:solidFill>
                <a:schemeClr val="tx1"/>
              </a:solidFill>
              <a:latin typeface="HG丸ｺﾞｼｯｸM-PRO" panose="020F0600000000000000" pitchFamily="50" charset="-128"/>
              <a:ea typeface="HG丸ｺﾞｼｯｸM-PRO" panose="020F0600000000000000" pitchFamily="50" charset="-128"/>
            </a:rPr>
            <a:t>駆除</a:t>
          </a:r>
          <a:endParaRPr kumimoji="1" lang="en-US" altLang="ja-JP" sz="1400" b="1" kern="1200" dirty="0">
            <a:solidFill>
              <a:schemeClr val="tx1"/>
            </a:solidFill>
            <a:latin typeface="HG丸ｺﾞｼｯｸM-PRO" panose="020F0600000000000000" pitchFamily="50" charset="-128"/>
            <a:ea typeface="HG丸ｺﾞｼｯｸM-PRO" panose="020F0600000000000000" pitchFamily="50" charset="-128"/>
          </a:endParaRPr>
        </a:p>
      </dsp:txBody>
      <dsp:txXfrm>
        <a:off x="5793402" y="16539"/>
        <a:ext cx="1152179" cy="531594"/>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7" y="13"/>
            <a:ext cx="2933965" cy="495139"/>
          </a:xfrm>
          <a:prstGeom prst="rect">
            <a:avLst/>
          </a:prstGeom>
        </p:spPr>
        <p:txBody>
          <a:bodyPr vert="horz" lIns="90914" tIns="45460" rIns="90914" bIns="45460" rtlCol="0"/>
          <a:lstStyle>
            <a:lvl1pPr algn="l">
              <a:defRPr sz="1400"/>
            </a:lvl1pPr>
          </a:lstStyle>
          <a:p>
            <a:endParaRPr kumimoji="1" lang="ja-JP" altLang="en-US"/>
          </a:p>
        </p:txBody>
      </p:sp>
      <p:sp>
        <p:nvSpPr>
          <p:cNvPr id="3" name="日付プレースホルダー 2"/>
          <p:cNvSpPr>
            <a:spLocks noGrp="1"/>
          </p:cNvSpPr>
          <p:nvPr>
            <p:ph type="dt" idx="1"/>
          </p:nvPr>
        </p:nvSpPr>
        <p:spPr>
          <a:xfrm>
            <a:off x="3835164" y="13"/>
            <a:ext cx="2933965" cy="495139"/>
          </a:xfrm>
          <a:prstGeom prst="rect">
            <a:avLst/>
          </a:prstGeom>
        </p:spPr>
        <p:txBody>
          <a:bodyPr vert="horz" lIns="90914" tIns="45460" rIns="90914" bIns="45460" rtlCol="0"/>
          <a:lstStyle>
            <a:lvl1pPr algn="r">
              <a:defRPr sz="1400"/>
            </a:lvl1pPr>
          </a:lstStyle>
          <a:p>
            <a:fld id="{4692FE5D-00F7-42DE-AA22-8FF1BA9CFB36}" type="datetimeFigureOut">
              <a:rPr kumimoji="1" lang="ja-JP" altLang="en-US" smtClean="0"/>
              <a:t>2023/8/3</a:t>
            </a:fld>
            <a:endParaRPr kumimoji="1" lang="ja-JP" altLang="en-US"/>
          </a:p>
        </p:txBody>
      </p:sp>
      <p:sp>
        <p:nvSpPr>
          <p:cNvPr id="4" name="スライド イメージ プレースホルダー 3"/>
          <p:cNvSpPr>
            <a:spLocks noGrp="1" noRot="1" noChangeAspect="1"/>
          </p:cNvSpPr>
          <p:nvPr>
            <p:ph type="sldImg" idx="2"/>
          </p:nvPr>
        </p:nvSpPr>
        <p:spPr>
          <a:xfrm>
            <a:off x="2073275" y="742950"/>
            <a:ext cx="2624138" cy="3713163"/>
          </a:xfrm>
          <a:prstGeom prst="rect">
            <a:avLst/>
          </a:prstGeom>
          <a:noFill/>
          <a:ln w="12700">
            <a:solidFill>
              <a:prstClr val="black"/>
            </a:solidFill>
          </a:ln>
        </p:spPr>
        <p:txBody>
          <a:bodyPr vert="horz" lIns="90914" tIns="45460" rIns="90914" bIns="45460" rtlCol="0" anchor="ctr"/>
          <a:lstStyle/>
          <a:p>
            <a:endParaRPr lang="ja-JP" altLang="en-US"/>
          </a:p>
        </p:txBody>
      </p:sp>
      <p:sp>
        <p:nvSpPr>
          <p:cNvPr id="5" name="ノート プレースホルダー 4"/>
          <p:cNvSpPr>
            <a:spLocks noGrp="1"/>
          </p:cNvSpPr>
          <p:nvPr>
            <p:ph type="body" sz="quarter" idx="3"/>
          </p:nvPr>
        </p:nvSpPr>
        <p:spPr>
          <a:xfrm>
            <a:off x="677070" y="4703843"/>
            <a:ext cx="5416550" cy="4456271"/>
          </a:xfrm>
          <a:prstGeom prst="rect">
            <a:avLst/>
          </a:prstGeom>
        </p:spPr>
        <p:txBody>
          <a:bodyPr vert="horz" lIns="90914" tIns="45460" rIns="90914" bIns="4546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7" y="9405978"/>
            <a:ext cx="2933965" cy="495139"/>
          </a:xfrm>
          <a:prstGeom prst="rect">
            <a:avLst/>
          </a:prstGeom>
        </p:spPr>
        <p:txBody>
          <a:bodyPr vert="horz" lIns="90914" tIns="45460" rIns="90914" bIns="45460" rtlCol="0" anchor="b"/>
          <a:lstStyle>
            <a:lvl1pPr algn="l">
              <a:defRPr sz="1400"/>
            </a:lvl1pPr>
          </a:lstStyle>
          <a:p>
            <a:endParaRPr kumimoji="1" lang="ja-JP" altLang="en-US"/>
          </a:p>
        </p:txBody>
      </p:sp>
      <p:sp>
        <p:nvSpPr>
          <p:cNvPr id="7" name="スライド番号プレースホルダー 6"/>
          <p:cNvSpPr>
            <a:spLocks noGrp="1"/>
          </p:cNvSpPr>
          <p:nvPr>
            <p:ph type="sldNum" sz="quarter" idx="5"/>
          </p:nvPr>
        </p:nvSpPr>
        <p:spPr>
          <a:xfrm>
            <a:off x="3835164" y="9405978"/>
            <a:ext cx="2933965" cy="495139"/>
          </a:xfrm>
          <a:prstGeom prst="rect">
            <a:avLst/>
          </a:prstGeom>
        </p:spPr>
        <p:txBody>
          <a:bodyPr vert="horz" lIns="90914" tIns="45460" rIns="90914" bIns="45460" rtlCol="0" anchor="b"/>
          <a:lstStyle>
            <a:lvl1pPr algn="r">
              <a:defRPr sz="1400"/>
            </a:lvl1pPr>
          </a:lstStyle>
          <a:p>
            <a:fld id="{01CAC8EA-22FC-49D9-B9F7-96A6EEBC6C88}" type="slidenum">
              <a:rPr kumimoji="1" lang="ja-JP" altLang="en-US" smtClean="0"/>
              <a:t>‹#›</a:t>
            </a:fld>
            <a:endParaRPr kumimoji="1" lang="ja-JP" altLang="en-US"/>
          </a:p>
        </p:txBody>
      </p:sp>
    </p:spTree>
    <p:extLst>
      <p:ext uri="{BB962C8B-B14F-4D97-AF65-F5344CB8AC3E}">
        <p14:creationId xmlns:p14="http://schemas.microsoft.com/office/powerpoint/2010/main" val="4112159471"/>
      </p:ext>
    </p:extLst>
  </p:cSld>
  <p:clrMap bg1="lt1" tx1="dk1" bg2="lt2" tx2="dk2" accent1="accent1" accent2="accent2" accent3="accent3" accent4="accent4" accent5="accent5" accent6="accent6" hlink="hlink" folHlink="folHlink"/>
  <p:notesStyle>
    <a:lvl1pPr marL="0" algn="l" defTabSz="995690" rtl="0" eaLnBrk="1" latinLnBrk="0" hangingPunct="1">
      <a:defRPr kumimoji="1" sz="1300" kern="1200">
        <a:solidFill>
          <a:schemeClr val="tx1"/>
        </a:solidFill>
        <a:latin typeface="+mn-lt"/>
        <a:ea typeface="+mn-ea"/>
        <a:cs typeface="+mn-cs"/>
      </a:defRPr>
    </a:lvl1pPr>
    <a:lvl2pPr marL="497845" algn="l" defTabSz="995690" rtl="0" eaLnBrk="1" latinLnBrk="0" hangingPunct="1">
      <a:defRPr kumimoji="1" sz="1300" kern="1200">
        <a:solidFill>
          <a:schemeClr val="tx1"/>
        </a:solidFill>
        <a:latin typeface="+mn-lt"/>
        <a:ea typeface="+mn-ea"/>
        <a:cs typeface="+mn-cs"/>
      </a:defRPr>
    </a:lvl2pPr>
    <a:lvl3pPr marL="995690" algn="l" defTabSz="995690" rtl="0" eaLnBrk="1" latinLnBrk="0" hangingPunct="1">
      <a:defRPr kumimoji="1" sz="1300" kern="1200">
        <a:solidFill>
          <a:schemeClr val="tx1"/>
        </a:solidFill>
        <a:latin typeface="+mn-lt"/>
        <a:ea typeface="+mn-ea"/>
        <a:cs typeface="+mn-cs"/>
      </a:defRPr>
    </a:lvl3pPr>
    <a:lvl4pPr marL="1493535" algn="l" defTabSz="995690" rtl="0" eaLnBrk="1" latinLnBrk="0" hangingPunct="1">
      <a:defRPr kumimoji="1" sz="1300" kern="1200">
        <a:solidFill>
          <a:schemeClr val="tx1"/>
        </a:solidFill>
        <a:latin typeface="+mn-lt"/>
        <a:ea typeface="+mn-ea"/>
        <a:cs typeface="+mn-cs"/>
      </a:defRPr>
    </a:lvl4pPr>
    <a:lvl5pPr marL="1991380" algn="l" defTabSz="995690" rtl="0" eaLnBrk="1" latinLnBrk="0" hangingPunct="1">
      <a:defRPr kumimoji="1" sz="1300" kern="1200">
        <a:solidFill>
          <a:schemeClr val="tx1"/>
        </a:solidFill>
        <a:latin typeface="+mn-lt"/>
        <a:ea typeface="+mn-ea"/>
        <a:cs typeface="+mn-cs"/>
      </a:defRPr>
    </a:lvl5pPr>
    <a:lvl6pPr marL="2489225" algn="l" defTabSz="995690" rtl="0" eaLnBrk="1" latinLnBrk="0" hangingPunct="1">
      <a:defRPr kumimoji="1" sz="1300" kern="1200">
        <a:solidFill>
          <a:schemeClr val="tx1"/>
        </a:solidFill>
        <a:latin typeface="+mn-lt"/>
        <a:ea typeface="+mn-ea"/>
        <a:cs typeface="+mn-cs"/>
      </a:defRPr>
    </a:lvl6pPr>
    <a:lvl7pPr marL="2987070" algn="l" defTabSz="995690" rtl="0" eaLnBrk="1" latinLnBrk="0" hangingPunct="1">
      <a:defRPr kumimoji="1" sz="1300" kern="1200">
        <a:solidFill>
          <a:schemeClr val="tx1"/>
        </a:solidFill>
        <a:latin typeface="+mn-lt"/>
        <a:ea typeface="+mn-ea"/>
        <a:cs typeface="+mn-cs"/>
      </a:defRPr>
    </a:lvl7pPr>
    <a:lvl8pPr marL="3484916" algn="l" defTabSz="995690" rtl="0" eaLnBrk="1" latinLnBrk="0" hangingPunct="1">
      <a:defRPr kumimoji="1" sz="1300" kern="1200">
        <a:solidFill>
          <a:schemeClr val="tx1"/>
        </a:solidFill>
        <a:latin typeface="+mn-lt"/>
        <a:ea typeface="+mn-ea"/>
        <a:cs typeface="+mn-cs"/>
      </a:defRPr>
    </a:lvl8pPr>
    <a:lvl9pPr marL="3982761" algn="l" defTabSz="995690" rtl="0" eaLnBrk="1" latinLnBrk="0" hangingPunct="1">
      <a:defRPr kumimoji="1"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73275" y="742950"/>
            <a:ext cx="2624138" cy="37131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1CAC8EA-22FC-49D9-B9F7-96A6EEBC6C88}" type="slidenum">
              <a:rPr kumimoji="1" lang="ja-JP" altLang="en-US" smtClean="0"/>
              <a:t>1</a:t>
            </a:fld>
            <a:endParaRPr kumimoji="1" lang="ja-JP" altLang="en-US"/>
          </a:p>
        </p:txBody>
      </p:sp>
    </p:spTree>
    <p:extLst>
      <p:ext uri="{BB962C8B-B14F-4D97-AF65-F5344CB8AC3E}">
        <p14:creationId xmlns:p14="http://schemas.microsoft.com/office/powerpoint/2010/main" val="30571123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73275" y="742950"/>
            <a:ext cx="2624138" cy="37131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1CAC8EA-22FC-49D9-B9F7-96A6EEBC6C88}" type="slidenum">
              <a:rPr kumimoji="1" lang="ja-JP" altLang="en-US" smtClean="0"/>
              <a:t>2</a:t>
            </a:fld>
            <a:endParaRPr kumimoji="1" lang="ja-JP" altLang="en-US"/>
          </a:p>
        </p:txBody>
      </p:sp>
    </p:spTree>
    <p:extLst>
      <p:ext uri="{BB962C8B-B14F-4D97-AF65-F5344CB8AC3E}">
        <p14:creationId xmlns:p14="http://schemas.microsoft.com/office/powerpoint/2010/main" val="39894687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5" y="3321888"/>
            <a:ext cx="6427074" cy="2292150"/>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134190" y="6059596"/>
            <a:ext cx="5292884" cy="2732757"/>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E9B3CFF-68A4-4D29-9DAD-7C0521C57A54}" type="datetimeFigureOut">
              <a:rPr kumimoji="1" lang="ja-JP" altLang="en-US" smtClean="0"/>
              <a:t>2023/8/3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2183076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E9B3CFF-68A4-4D29-9DAD-7C0521C57A54}" type="datetimeFigureOut">
              <a:rPr kumimoji="1" lang="ja-JP" altLang="en-US" smtClean="0"/>
              <a:t>2023/8/3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2077031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111436" y="571803"/>
            <a:ext cx="1275964" cy="1216374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83550" y="571803"/>
            <a:ext cx="3701869" cy="1216374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E9B3CFF-68A4-4D29-9DAD-7C0521C57A54}" type="datetimeFigureOut">
              <a:rPr kumimoji="1" lang="ja-JP" altLang="en-US" smtClean="0"/>
              <a:t>2023/8/3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1957241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E9B3CFF-68A4-4D29-9DAD-7C0521C57A54}" type="datetimeFigureOut">
              <a:rPr kumimoji="1" lang="ja-JP" altLang="en-US" smtClean="0"/>
              <a:t>2023/8/3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180493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288" y="6871500"/>
            <a:ext cx="6427074" cy="2123828"/>
          </a:xfrm>
        </p:spPr>
        <p:txBody>
          <a:bodyPr anchor="t"/>
          <a:lstStyle>
            <a:lvl1pPr algn="l">
              <a:defRPr sz="44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97288" y="4532321"/>
            <a:ext cx="6427074" cy="2339180"/>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E9B3CFF-68A4-4D29-9DAD-7C0521C57A54}" type="datetimeFigureOut">
              <a:rPr kumimoji="1" lang="ja-JP" altLang="en-US" smtClean="0"/>
              <a:t>2023/8/3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1499267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83549" y="3326836"/>
            <a:ext cx="2488916" cy="9408708"/>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898486" y="3326836"/>
            <a:ext cx="2488916" cy="9408708"/>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E9B3CFF-68A4-4D29-9DAD-7C0521C57A54}" type="datetimeFigureOut">
              <a:rPr kumimoji="1" lang="ja-JP" altLang="en-US" smtClean="0"/>
              <a:t>2023/8/3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2132350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4" y="428234"/>
            <a:ext cx="6805137" cy="1782233"/>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5" y="2393641"/>
            <a:ext cx="3340871"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78065" y="3391194"/>
            <a:ext cx="3340871"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841019" y="2393641"/>
            <a:ext cx="3342183"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841019" y="3391194"/>
            <a:ext cx="3342183"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E9B3CFF-68A4-4D29-9DAD-7C0521C57A54}" type="datetimeFigureOut">
              <a:rPr kumimoji="1" lang="ja-JP" altLang="en-US" smtClean="0"/>
              <a:t>2023/8/3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3251483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E9B3CFF-68A4-4D29-9DAD-7C0521C57A54}" type="datetimeFigureOut">
              <a:rPr kumimoji="1" lang="ja-JP" altLang="en-US" smtClean="0"/>
              <a:t>2023/8/3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2781234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E9B3CFF-68A4-4D29-9DAD-7C0521C57A54}" type="datetimeFigureOut">
              <a:rPr kumimoji="1" lang="ja-JP" altLang="en-US" smtClean="0"/>
              <a:t>2023/8/3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3028721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5" y="425757"/>
            <a:ext cx="2487604" cy="1811938"/>
          </a:xfrm>
        </p:spPr>
        <p:txBody>
          <a:bodyPr anchor="b"/>
          <a:lstStyle>
            <a:lvl1pPr algn="l">
              <a:defRPr sz="22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956246" y="425759"/>
            <a:ext cx="4226957"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78065" y="2237694"/>
            <a:ext cx="2487604" cy="7314584"/>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E9B3CFF-68A4-4D29-9DAD-7C0521C57A54}" type="datetimeFigureOut">
              <a:rPr kumimoji="1" lang="ja-JP" altLang="en-US" smtClean="0"/>
              <a:t>2023/8/3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1876517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060" y="7485381"/>
            <a:ext cx="4536758" cy="883692"/>
          </a:xfrm>
        </p:spPr>
        <p:txBody>
          <a:bodyPr anchor="b"/>
          <a:lstStyle>
            <a:lvl1pPr algn="l">
              <a:defRPr sz="2200" b="1"/>
            </a:lvl1pPr>
          </a:lstStyle>
          <a:p>
            <a:r>
              <a:rPr kumimoji="1" lang="ja-JP" altLang="en-US"/>
              <a:t>マスター タイトルの書式設定</a:t>
            </a:r>
          </a:p>
        </p:txBody>
      </p:sp>
      <p:sp>
        <p:nvSpPr>
          <p:cNvPr id="3" name="図プレースホルダー 2"/>
          <p:cNvSpPr>
            <a:spLocks noGrp="1"/>
          </p:cNvSpPr>
          <p:nvPr>
            <p:ph type="pic" idx="1"/>
          </p:nvPr>
        </p:nvSpPr>
        <p:spPr>
          <a:xfrm>
            <a:off x="1482060" y="955475"/>
            <a:ext cx="4536758" cy="6416040"/>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kumimoji="1" lang="ja-JP" altLang="en-US"/>
          </a:p>
        </p:txBody>
      </p:sp>
      <p:sp>
        <p:nvSpPr>
          <p:cNvPr id="4" name="テキスト プレースホルダー 3"/>
          <p:cNvSpPr>
            <a:spLocks noGrp="1"/>
          </p:cNvSpPr>
          <p:nvPr>
            <p:ph type="body" sz="half" idx="2"/>
          </p:nvPr>
        </p:nvSpPr>
        <p:spPr>
          <a:xfrm>
            <a:off x="1482060" y="8369073"/>
            <a:ext cx="4536758" cy="125498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E9B3CFF-68A4-4D29-9DAD-7C0521C57A54}" type="datetimeFigureOut">
              <a:rPr kumimoji="1" lang="ja-JP" altLang="en-US" smtClean="0"/>
              <a:t>2023/8/3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2406611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8064" y="428234"/>
            <a:ext cx="6805137" cy="1782233"/>
          </a:xfrm>
          <a:prstGeom prst="rect">
            <a:avLst/>
          </a:prstGeom>
        </p:spPr>
        <p:txBody>
          <a:bodyPr vert="horz" lIns="99569" tIns="49785" rIns="99569" bIns="49785"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4" y="2495129"/>
            <a:ext cx="6805137" cy="7057150"/>
          </a:xfrm>
          <a:prstGeom prst="rect">
            <a:avLst/>
          </a:prstGeom>
        </p:spPr>
        <p:txBody>
          <a:bodyPr vert="horz" lIns="99569" tIns="49785" rIns="99569" bIns="49785"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78063" y="9911199"/>
            <a:ext cx="1764295" cy="569324"/>
          </a:xfrm>
          <a:prstGeom prst="rect">
            <a:avLst/>
          </a:prstGeom>
        </p:spPr>
        <p:txBody>
          <a:bodyPr vert="horz" lIns="99569" tIns="49785" rIns="99569" bIns="49785" rtlCol="0" anchor="ctr"/>
          <a:lstStyle>
            <a:lvl1pPr algn="l">
              <a:defRPr sz="1300">
                <a:solidFill>
                  <a:schemeClr val="tx1">
                    <a:tint val="75000"/>
                  </a:schemeClr>
                </a:solidFill>
              </a:defRPr>
            </a:lvl1pPr>
          </a:lstStyle>
          <a:p>
            <a:fld id="{3E9B3CFF-68A4-4D29-9DAD-7C0521C57A54}" type="datetimeFigureOut">
              <a:rPr kumimoji="1" lang="ja-JP" altLang="en-US" smtClean="0"/>
              <a:t>2023/8/3</a:t>
            </a:fld>
            <a:endParaRPr kumimoji="1" lang="ja-JP" altLang="en-US"/>
          </a:p>
        </p:txBody>
      </p:sp>
      <p:sp>
        <p:nvSpPr>
          <p:cNvPr id="5" name="フッター プレースホルダー 4"/>
          <p:cNvSpPr>
            <a:spLocks noGrp="1"/>
          </p:cNvSpPr>
          <p:nvPr>
            <p:ph type="ftr" sz="quarter" idx="3"/>
          </p:nvPr>
        </p:nvSpPr>
        <p:spPr>
          <a:xfrm>
            <a:off x="2583432" y="9911199"/>
            <a:ext cx="2394400" cy="569324"/>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418906" y="9911199"/>
            <a:ext cx="1764295" cy="569324"/>
          </a:xfrm>
          <a:prstGeom prst="rect">
            <a:avLst/>
          </a:prstGeom>
        </p:spPr>
        <p:txBody>
          <a:bodyPr vert="horz" lIns="99569" tIns="49785" rIns="99569" bIns="49785" rtlCol="0" anchor="ctr"/>
          <a:lstStyle>
            <a:lvl1pPr algn="r">
              <a:defRPr sz="1300">
                <a:solidFill>
                  <a:schemeClr val="tx1">
                    <a:tint val="75000"/>
                  </a:schemeClr>
                </a:solidFill>
              </a:defRPr>
            </a:lvl1p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11965120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690" rtl="0" eaLnBrk="1" latinLnBrk="0" hangingPunct="1">
        <a:spcBef>
          <a:spcPct val="0"/>
        </a:spcBef>
        <a:buNone/>
        <a:defRPr kumimoji="1"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anose="020B0604020202020204" pitchFamily="34" charset="0"/>
        <a:buChar char="•"/>
        <a:defRPr kumimoji="1" sz="3500" kern="1200">
          <a:solidFill>
            <a:schemeClr val="tx1"/>
          </a:solidFill>
          <a:latin typeface="+mn-lt"/>
          <a:ea typeface="+mn-ea"/>
          <a:cs typeface="+mn-cs"/>
        </a:defRPr>
      </a:lvl1pPr>
      <a:lvl2pPr marL="808998" indent="-311153" algn="l" defTabSz="995690"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2pPr>
      <a:lvl3pPr marL="1244613" indent="-248923" algn="l" defTabSz="995690" rtl="0" eaLnBrk="1" latinLnBrk="0" hangingPunct="1">
        <a:spcBef>
          <a:spcPct val="20000"/>
        </a:spcBef>
        <a:buFont typeface="Arial" panose="020B0604020202020204" pitchFamily="34" charset="0"/>
        <a:buChar char="•"/>
        <a:defRPr kumimoji="1" sz="2600" kern="1200">
          <a:solidFill>
            <a:schemeClr val="tx1"/>
          </a:solidFill>
          <a:latin typeface="+mn-lt"/>
          <a:ea typeface="+mn-ea"/>
          <a:cs typeface="+mn-cs"/>
        </a:defRPr>
      </a:lvl3pPr>
      <a:lvl4pPr marL="1742458"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4pPr>
      <a:lvl5pPr marL="2240303"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5pPr>
      <a:lvl6pPr marL="2738148"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6pPr>
      <a:lvl7pPr marL="3235993"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7pPr>
      <a:lvl8pPr marL="3733838"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8pPr>
      <a:lvl9pPr marL="4231683"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9pPr>
    </p:bodyStyle>
    <p:otherStyle>
      <a:defPPr>
        <a:defRPr lang="ja-JP"/>
      </a:defPPr>
      <a:lvl1pPr marL="0" algn="l" defTabSz="995690" rtl="0" eaLnBrk="1" latinLnBrk="0" hangingPunct="1">
        <a:defRPr kumimoji="1" sz="2000" kern="1200">
          <a:solidFill>
            <a:schemeClr val="tx1"/>
          </a:solidFill>
          <a:latin typeface="+mn-lt"/>
          <a:ea typeface="+mn-ea"/>
          <a:cs typeface="+mn-cs"/>
        </a:defRPr>
      </a:lvl1pPr>
      <a:lvl2pPr marL="497845" algn="l" defTabSz="995690" rtl="0" eaLnBrk="1" latinLnBrk="0" hangingPunct="1">
        <a:defRPr kumimoji="1" sz="2000" kern="1200">
          <a:solidFill>
            <a:schemeClr val="tx1"/>
          </a:solidFill>
          <a:latin typeface="+mn-lt"/>
          <a:ea typeface="+mn-ea"/>
          <a:cs typeface="+mn-cs"/>
        </a:defRPr>
      </a:lvl2pPr>
      <a:lvl3pPr marL="995690" algn="l" defTabSz="995690" rtl="0" eaLnBrk="1" latinLnBrk="0" hangingPunct="1">
        <a:defRPr kumimoji="1" sz="2000" kern="1200">
          <a:solidFill>
            <a:schemeClr val="tx1"/>
          </a:solidFill>
          <a:latin typeface="+mn-lt"/>
          <a:ea typeface="+mn-ea"/>
          <a:cs typeface="+mn-cs"/>
        </a:defRPr>
      </a:lvl3pPr>
      <a:lvl4pPr marL="1493535" algn="l" defTabSz="995690" rtl="0" eaLnBrk="1" latinLnBrk="0" hangingPunct="1">
        <a:defRPr kumimoji="1" sz="2000" kern="1200">
          <a:solidFill>
            <a:schemeClr val="tx1"/>
          </a:solidFill>
          <a:latin typeface="+mn-lt"/>
          <a:ea typeface="+mn-ea"/>
          <a:cs typeface="+mn-cs"/>
        </a:defRPr>
      </a:lvl4pPr>
      <a:lvl5pPr marL="1991380" algn="l" defTabSz="995690" rtl="0" eaLnBrk="1" latinLnBrk="0" hangingPunct="1">
        <a:defRPr kumimoji="1" sz="2000" kern="1200">
          <a:solidFill>
            <a:schemeClr val="tx1"/>
          </a:solidFill>
          <a:latin typeface="+mn-lt"/>
          <a:ea typeface="+mn-ea"/>
          <a:cs typeface="+mn-cs"/>
        </a:defRPr>
      </a:lvl5pPr>
      <a:lvl6pPr marL="2489225" algn="l" defTabSz="995690" rtl="0" eaLnBrk="1" latinLnBrk="0" hangingPunct="1">
        <a:defRPr kumimoji="1" sz="2000" kern="1200">
          <a:solidFill>
            <a:schemeClr val="tx1"/>
          </a:solidFill>
          <a:latin typeface="+mn-lt"/>
          <a:ea typeface="+mn-ea"/>
          <a:cs typeface="+mn-cs"/>
        </a:defRPr>
      </a:lvl6pPr>
      <a:lvl7pPr marL="2987070" algn="l" defTabSz="995690" rtl="0" eaLnBrk="1" latinLnBrk="0" hangingPunct="1">
        <a:defRPr kumimoji="1" sz="2000" kern="1200">
          <a:solidFill>
            <a:schemeClr val="tx1"/>
          </a:solidFill>
          <a:latin typeface="+mn-lt"/>
          <a:ea typeface="+mn-ea"/>
          <a:cs typeface="+mn-cs"/>
        </a:defRPr>
      </a:lvl7pPr>
      <a:lvl8pPr marL="3484916" algn="l" defTabSz="995690" rtl="0" eaLnBrk="1" latinLnBrk="0" hangingPunct="1">
        <a:defRPr kumimoji="1" sz="2000" kern="1200">
          <a:solidFill>
            <a:schemeClr val="tx1"/>
          </a:solidFill>
          <a:latin typeface="+mn-lt"/>
          <a:ea typeface="+mn-ea"/>
          <a:cs typeface="+mn-cs"/>
        </a:defRPr>
      </a:lvl8pPr>
      <a:lvl9pPr marL="3982761" algn="l" defTabSz="995690"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jpeg"/><Relationship Id="rId7" Type="http://schemas.openxmlformats.org/officeDocument/2006/relationships/diagramColors" Target="../diagrams/colors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10" Type="http://schemas.microsoft.com/office/2007/relationships/hdphoto" Target="../media/hdphoto1.wdp"/><Relationship Id="rId4" Type="http://schemas.openxmlformats.org/officeDocument/2006/relationships/diagramData" Target="../diagrams/data1.xml"/><Relationship Id="rId9"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8.gif"/><Relationship Id="rId3" Type="http://schemas.openxmlformats.org/officeDocument/2006/relationships/image" Target="../media/image3.gif"/><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図 16"/>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4764" t="20368" r="35715" b="12287"/>
          <a:stretch/>
        </p:blipFill>
        <p:spPr>
          <a:xfrm>
            <a:off x="3807279" y="3770171"/>
            <a:ext cx="3744416" cy="3600400"/>
          </a:xfrm>
          <a:prstGeom prst="rect">
            <a:avLst/>
          </a:prstGeom>
        </p:spPr>
      </p:pic>
      <p:sp>
        <p:nvSpPr>
          <p:cNvPr id="34" name="正方形/長方形 33"/>
          <p:cNvSpPr/>
          <p:nvPr/>
        </p:nvSpPr>
        <p:spPr>
          <a:xfrm>
            <a:off x="207412" y="7368258"/>
            <a:ext cx="7137012" cy="2664294"/>
          </a:xfrm>
          <a:prstGeom prst="rect">
            <a:avLst/>
          </a:prstGeom>
          <a:solidFill>
            <a:schemeClr val="accent5">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ctrTitle"/>
          </p:nvPr>
        </p:nvSpPr>
        <p:spPr>
          <a:xfrm>
            <a:off x="-96985" y="1046005"/>
            <a:ext cx="7813079" cy="2659805"/>
          </a:xfrm>
          <a:noFill/>
          <a:ln w="76200">
            <a:noFill/>
          </a:ln>
        </p:spPr>
        <p:txBody>
          <a:bodyPr>
            <a:noAutofit/>
          </a:bodyPr>
          <a:lstStyle/>
          <a:p>
            <a:r>
              <a:rPr lang="ja-JP" altLang="en-US" sz="8000" b="1" dirty="0">
                <a:ln w="25400">
                  <a:solidFill>
                    <a:schemeClr val="tx1"/>
                  </a:solidFill>
                  <a:prstDash val="solid"/>
                </a:ln>
                <a:solidFill>
                  <a:srgbClr val="FF0000"/>
                </a:solidFill>
                <a:latin typeface="メイリオ" panose="020B0604030504040204" pitchFamily="50" charset="-128"/>
                <a:ea typeface="メイリオ" panose="020B0604030504040204" pitchFamily="50" charset="-128"/>
              </a:rPr>
              <a:t>ハト</a:t>
            </a:r>
            <a:r>
              <a:rPr lang="ja-JP" altLang="en-US" sz="7200" b="1" dirty="0">
                <a:ln w="25400">
                  <a:solidFill>
                    <a:schemeClr val="tx1"/>
                  </a:solidFill>
                </a:ln>
                <a:latin typeface="メイリオ" panose="020B0604030504040204" pitchFamily="50" charset="-128"/>
                <a:ea typeface="メイリオ" panose="020B0604030504040204" pitchFamily="50" charset="-128"/>
              </a:rPr>
              <a:t>に</a:t>
            </a:r>
            <a:r>
              <a:rPr lang="ja-JP" altLang="en-US" sz="8000" b="1" dirty="0">
                <a:ln w="25400">
                  <a:solidFill>
                    <a:schemeClr val="tx1"/>
                  </a:solidFill>
                  <a:prstDash val="solid"/>
                </a:ln>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エサ</a:t>
            </a:r>
            <a:r>
              <a:rPr lang="ja-JP" altLang="en-US" sz="7200" b="1" dirty="0">
                <a:ln w="25400">
                  <a:solidFill>
                    <a:schemeClr val="tx1"/>
                  </a:solidFill>
                  <a:prstDash val="solid"/>
                </a:ln>
                <a:latin typeface="メイリオ" panose="020B0604030504040204" pitchFamily="50" charset="-128"/>
                <a:ea typeface="メイリオ" panose="020B0604030504040204" pitchFamily="50" charset="-128"/>
              </a:rPr>
              <a:t>を</a:t>
            </a:r>
            <a:br>
              <a:rPr lang="en-US" altLang="ja-JP" sz="8000" b="1" dirty="0">
                <a:ln w="25400">
                  <a:solidFill>
                    <a:schemeClr val="tx1"/>
                  </a:solidFill>
                  <a:prstDash val="solid"/>
                </a:ln>
                <a:latin typeface="メイリオ" panose="020B0604030504040204" pitchFamily="50" charset="-128"/>
                <a:ea typeface="メイリオ" panose="020B0604030504040204" pitchFamily="50" charset="-128"/>
              </a:rPr>
            </a:br>
            <a:r>
              <a:rPr lang="ja-JP" altLang="en-US" sz="8000" b="1" dirty="0">
                <a:ln w="25400">
                  <a:solidFill>
                    <a:schemeClr val="tx1"/>
                  </a:solidFill>
                  <a:prstDash val="solid"/>
                </a:ln>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あげないで</a:t>
            </a:r>
            <a:endParaRPr lang="ja-JP" altLang="en-US" sz="8000" b="1" dirty="0">
              <a:ln w="25400">
                <a:solidFill>
                  <a:schemeClr val="tx1"/>
                </a:solidFill>
                <a:prstDash val="solid"/>
              </a:ln>
              <a:solidFill>
                <a:srgbClr val="FF0000"/>
              </a:solidFill>
              <a:latin typeface="メイリオ" panose="020B0604030504040204" pitchFamily="50" charset="-128"/>
              <a:ea typeface="メイリオ" panose="020B0604030504040204" pitchFamily="50" charset="-128"/>
            </a:endParaRPr>
          </a:p>
        </p:txBody>
      </p:sp>
      <p:sp>
        <p:nvSpPr>
          <p:cNvPr id="3" name="サブタイトル 2"/>
          <p:cNvSpPr>
            <a:spLocks noGrp="1"/>
          </p:cNvSpPr>
          <p:nvPr>
            <p:ph type="subTitle" idx="1"/>
          </p:nvPr>
        </p:nvSpPr>
        <p:spPr>
          <a:xfrm>
            <a:off x="253893" y="8332411"/>
            <a:ext cx="7111322" cy="1655137"/>
          </a:xfrm>
          <a:noFill/>
        </p:spPr>
        <p:txBody>
          <a:bodyPr>
            <a:noAutofit/>
          </a:bodyPr>
          <a:lstStyle/>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野生動物は本来、自然の中で生活を営んでおり、自然界の食べ物が豊富な時期には個体数が増え、少ない時期には個体数が減ります。</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人が野生動物に、自然の中で得られる食べ物の量を超える食べ物を与えると、個体数を過度に増やすことになります。</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また、野生動物はエサをもらうと人に馴れてしまい、人家のすぐ近くで生活や巣作りをするなど、人にとって様々な被害を発生させる原因にもなります。</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このような野生動物が増えて、人に対する被害を発生させた場合は、やむを得ず駆除されてしまいます。</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エサやりによって、一箇所に多くの野生動物が集まると、動物間で病気が蔓延する原因となるので、野生動</a:t>
            </a:r>
            <a:b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物にとっても、良いことではありません。</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角丸四角形 20"/>
          <p:cNvSpPr/>
          <p:nvPr/>
        </p:nvSpPr>
        <p:spPr>
          <a:xfrm>
            <a:off x="234631" y="3444208"/>
            <a:ext cx="7092000" cy="261602"/>
          </a:xfrm>
          <a:prstGeom prst="roundRect">
            <a:avLst/>
          </a:prstGeom>
          <a:pattFill prst="wdUpDiag">
            <a:fgClr>
              <a:srgbClr val="FFC000"/>
            </a:fgClr>
            <a:bgClr>
              <a:schemeClr val="tx1"/>
            </a:bgClr>
          </a:pattFill>
          <a:ln w="444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1" name="図表 30"/>
          <p:cNvGraphicFramePr/>
          <p:nvPr>
            <p:extLst>
              <p:ext uri="{D42A27DB-BD31-4B8C-83A1-F6EECF244321}">
                <p14:modId xmlns:p14="http://schemas.microsoft.com/office/powerpoint/2010/main" val="2326456093"/>
              </p:ext>
            </p:extLst>
          </p:nvPr>
        </p:nvGraphicFramePr>
        <p:xfrm>
          <a:off x="294857" y="7730049"/>
          <a:ext cx="6962121" cy="56467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2" name="角丸四角形 31"/>
          <p:cNvSpPr/>
          <p:nvPr/>
        </p:nvSpPr>
        <p:spPr>
          <a:xfrm>
            <a:off x="234631" y="768307"/>
            <a:ext cx="7092000" cy="261602"/>
          </a:xfrm>
          <a:prstGeom prst="roundRect">
            <a:avLst/>
          </a:prstGeom>
          <a:pattFill prst="wdUpDiag">
            <a:fgClr>
              <a:srgbClr val="FFC000"/>
            </a:fgClr>
            <a:bgClr>
              <a:schemeClr val="tx1"/>
            </a:bgClr>
          </a:pattFill>
          <a:ln w="444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サブタイトル 2"/>
          <p:cNvSpPr txBox="1">
            <a:spLocks/>
          </p:cNvSpPr>
          <p:nvPr/>
        </p:nvSpPr>
        <p:spPr>
          <a:xfrm>
            <a:off x="207411" y="7364185"/>
            <a:ext cx="4509324" cy="288962"/>
          </a:xfrm>
          <a:prstGeom prst="rect">
            <a:avLst/>
          </a:prstGeom>
          <a:solidFill>
            <a:srgbClr val="002060"/>
          </a:solidFill>
        </p:spPr>
        <p:txBody>
          <a:bodyPr vert="horz" lIns="99569" tIns="49785" rIns="99569" bIns="49785" rtlCol="0" anchor="ctr" anchorCtr="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なぜ、野生動物にエサをあげてはいけないの？</a:t>
            </a:r>
          </a:p>
        </p:txBody>
      </p:sp>
      <p:pic>
        <p:nvPicPr>
          <p:cNvPr id="4" name="図 3"/>
          <p:cNvPicPr>
            <a:picLocks noChangeAspect="1"/>
          </p:cNvPicPr>
          <p:nvPr/>
        </p:nvPicPr>
        <p:blipFill>
          <a:blip r:embed="rId9">
            <a:extLst>
              <a:ext uri="{BEBA8EAE-BF5A-486C-A8C5-ECC9F3942E4B}">
                <a14:imgProps xmlns:a14="http://schemas.microsoft.com/office/drawing/2010/main">
                  <a14:imgLayer r:embed="rId10">
                    <a14:imgEffect>
                      <a14:brightnessContrast bright="20000"/>
                    </a14:imgEffect>
                  </a14:imgLayer>
                </a14:imgProps>
              </a:ext>
              <a:ext uri="{28A0092B-C50C-407E-A947-70E740481C1C}">
                <a14:useLocalDpi xmlns:a14="http://schemas.microsoft.com/office/drawing/2010/main" val="0"/>
              </a:ext>
            </a:extLst>
          </a:blip>
          <a:stretch>
            <a:fillRect/>
          </a:stretch>
        </p:blipFill>
        <p:spPr>
          <a:xfrm>
            <a:off x="644467" y="5243622"/>
            <a:ext cx="2701355" cy="2009936"/>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
        <p:nvSpPr>
          <p:cNvPr id="73" name="フローチャート : 代替処理 13"/>
          <p:cNvSpPr/>
          <p:nvPr/>
        </p:nvSpPr>
        <p:spPr>
          <a:xfrm>
            <a:off x="192476" y="10117954"/>
            <a:ext cx="7138800" cy="348529"/>
          </a:xfrm>
          <a:prstGeom prst="flowChartAlternateProcess">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rtlCol="0" anchor="ctr"/>
          <a:lstStyle/>
          <a:p>
            <a:pPr algn="ctr"/>
            <a:r>
              <a:rPr lang="ja-JP" altLang="en-US" sz="1700" b="1">
                <a:solidFill>
                  <a:schemeClr val="tx1"/>
                </a:solidFill>
                <a:latin typeface="+mj-ea"/>
                <a:ea typeface="+mj-ea"/>
              </a:rPr>
              <a:t>○○自治会　　</a:t>
            </a:r>
            <a:r>
              <a:rPr lang="ja-JP" altLang="en-US" sz="1700" b="1" dirty="0">
                <a:solidFill>
                  <a:schemeClr val="tx1"/>
                </a:solidFill>
                <a:latin typeface="+mj-ea"/>
              </a:rPr>
              <a:t>連絡先：〇〇ー〇〇〇〇ー〇〇〇〇</a:t>
            </a:r>
          </a:p>
        </p:txBody>
      </p:sp>
      <p:sp>
        <p:nvSpPr>
          <p:cNvPr id="6" name="テキスト ボックス 5"/>
          <p:cNvSpPr txBox="1"/>
          <p:nvPr/>
        </p:nvSpPr>
        <p:spPr>
          <a:xfrm rot="20714018">
            <a:off x="3549914" y="4243913"/>
            <a:ext cx="3892412" cy="584775"/>
          </a:xfrm>
          <a:prstGeom prst="rect">
            <a:avLst/>
          </a:prstGeom>
          <a:noFill/>
          <a:ln>
            <a:noFill/>
          </a:ln>
        </p:spPr>
        <p:txBody>
          <a:bodyPr wrap="none" rtlCol="0">
            <a:spAutoFit/>
          </a:bodyPr>
          <a:lstStyle/>
          <a:p>
            <a:r>
              <a:rPr lang="ja-JP" altLang="en-US" sz="3200" b="1" dirty="0">
                <a:ln w="12700">
                  <a:solidFill>
                    <a:srgbClr val="FFFF99"/>
                  </a:solidFill>
                </a:ln>
                <a:latin typeface="HG創英角ｺﾞｼｯｸUB" panose="020B0909000000000000" pitchFamily="49" charset="-128"/>
                <a:ea typeface="HG創英角ｺﾞｼｯｸUB" panose="020B0909000000000000" pitchFamily="49" charset="-128"/>
              </a:rPr>
              <a:t>エサをあげないで！</a:t>
            </a:r>
          </a:p>
        </p:txBody>
      </p:sp>
      <p:sp>
        <p:nvSpPr>
          <p:cNvPr id="19" name="テキスト ボックス 18"/>
          <p:cNvSpPr txBox="1"/>
          <p:nvPr/>
        </p:nvSpPr>
        <p:spPr>
          <a:xfrm>
            <a:off x="396255" y="3981670"/>
            <a:ext cx="3068469" cy="1077218"/>
          </a:xfrm>
          <a:prstGeom prst="rect">
            <a:avLst/>
          </a:prstGeom>
          <a:noFill/>
          <a:ln>
            <a:noFill/>
          </a:ln>
        </p:spPr>
        <p:txBody>
          <a:bodyPr wrap="square" rtlCol="0">
            <a:spAutoFit/>
          </a:bodyPr>
          <a:lstStyle/>
          <a:p>
            <a:pPr algn="ctr"/>
            <a:r>
              <a:rPr lang="ja-JP" altLang="en-US" sz="3200" b="1" dirty="0">
                <a:ln w="9525">
                  <a:noFill/>
                </a:ln>
                <a:latin typeface="HGS明朝E" panose="02020900000000000000" pitchFamily="18" charset="-128"/>
                <a:ea typeface="HGS明朝E" panose="02020900000000000000" pitchFamily="18" charset="-128"/>
              </a:rPr>
              <a:t>私はペットではありません</a:t>
            </a:r>
          </a:p>
        </p:txBody>
      </p:sp>
      <p:cxnSp>
        <p:nvCxnSpPr>
          <p:cNvPr id="9" name="直線コネクタ 8"/>
          <p:cNvCxnSpPr/>
          <p:nvPr/>
        </p:nvCxnSpPr>
        <p:spPr>
          <a:xfrm flipH="1" flipV="1">
            <a:off x="191137" y="4221243"/>
            <a:ext cx="835024" cy="934814"/>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flipV="1">
            <a:off x="2845724" y="4229013"/>
            <a:ext cx="835024" cy="934814"/>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角丸四角形 4"/>
          <p:cNvSpPr/>
          <p:nvPr/>
        </p:nvSpPr>
        <p:spPr>
          <a:xfrm>
            <a:off x="612279" y="252874"/>
            <a:ext cx="6336704" cy="413306"/>
          </a:xfrm>
          <a:prstGeom prst="round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ln w="0"/>
                <a:solidFill>
                  <a:schemeClr val="tx1"/>
                </a:solidFill>
                <a:latin typeface="HGS創英角ｺﾞｼｯｸUB" panose="020B0900000000000000" pitchFamily="50" charset="-128"/>
                <a:ea typeface="HGS創英角ｺﾞｼｯｸUB" panose="020B0900000000000000" pitchFamily="50" charset="-128"/>
              </a:rPr>
              <a:t>○○自治会から</a:t>
            </a:r>
            <a:r>
              <a:rPr kumimoji="1" lang="ja-JP" altLang="en-US" sz="2400" dirty="0">
                <a:ln w="0"/>
                <a:solidFill>
                  <a:schemeClr val="tx1"/>
                </a:solidFill>
                <a:latin typeface="HGS創英角ｺﾞｼｯｸUB" panose="020B0900000000000000" pitchFamily="50" charset="-128"/>
                <a:ea typeface="HGS創英角ｺﾞｼｯｸUB" panose="020B0900000000000000" pitchFamily="50" charset="-128"/>
              </a:rPr>
              <a:t>のお願い</a:t>
            </a:r>
          </a:p>
        </p:txBody>
      </p:sp>
    </p:spTree>
    <p:extLst>
      <p:ext uri="{BB962C8B-B14F-4D97-AF65-F5344CB8AC3E}">
        <p14:creationId xmlns:p14="http://schemas.microsoft.com/office/powerpoint/2010/main" val="3196730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正方形/長方形 57"/>
          <p:cNvSpPr/>
          <p:nvPr/>
        </p:nvSpPr>
        <p:spPr>
          <a:xfrm>
            <a:off x="309857" y="378147"/>
            <a:ext cx="7020000" cy="328619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 name="正方形/長方形 19"/>
          <p:cNvSpPr/>
          <p:nvPr/>
        </p:nvSpPr>
        <p:spPr>
          <a:xfrm>
            <a:off x="309857" y="3823886"/>
            <a:ext cx="7020000" cy="242328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6" name="サブタイトル 2"/>
          <p:cNvSpPr txBox="1">
            <a:spLocks/>
          </p:cNvSpPr>
          <p:nvPr/>
        </p:nvSpPr>
        <p:spPr>
          <a:xfrm>
            <a:off x="309857" y="3825184"/>
            <a:ext cx="4892060" cy="351195"/>
          </a:xfrm>
          <a:prstGeom prst="rect">
            <a:avLst/>
          </a:prstGeom>
          <a:solidFill>
            <a:srgbClr val="002060"/>
          </a:solidFill>
        </p:spPr>
        <p:txBody>
          <a:bodyPr vert="horz" lIns="99569" tIns="49785" rIns="99569" bIns="49785"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無意識にカラスの餌付け行為を行っていませんか</a:t>
            </a:r>
            <a:endParaRPr lang="en-US" altLang="ja-JP"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7" name="正方形/長方形 56"/>
          <p:cNvSpPr/>
          <p:nvPr/>
        </p:nvSpPr>
        <p:spPr>
          <a:xfrm>
            <a:off x="313580" y="6358714"/>
            <a:ext cx="7020000" cy="3668506"/>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endParaRPr kumimoji="1" lang="ja-JP" altLang="en-US" dirty="0"/>
          </a:p>
        </p:txBody>
      </p:sp>
      <p:sp>
        <p:nvSpPr>
          <p:cNvPr id="11" name="サブタイトル 2"/>
          <p:cNvSpPr txBox="1">
            <a:spLocks/>
          </p:cNvSpPr>
          <p:nvPr/>
        </p:nvSpPr>
        <p:spPr>
          <a:xfrm>
            <a:off x="1906887" y="3385647"/>
            <a:ext cx="5606014" cy="260849"/>
          </a:xfrm>
          <a:prstGeom prst="rect">
            <a:avLst/>
          </a:prstGeom>
        </p:spPr>
        <p:txBody>
          <a:bodyPr vert="horz" lIns="99569" tIns="49785" rIns="99569" bIns="49785"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被害を発生させた動物は、</a:t>
            </a:r>
            <a:r>
              <a:rPr lang="ja-JP" altLang="en-US" sz="14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やむを得ず駆除されること</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があります。</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4" name="サブタイトル 2"/>
          <p:cNvSpPr txBox="1">
            <a:spLocks/>
          </p:cNvSpPr>
          <p:nvPr/>
        </p:nvSpPr>
        <p:spPr>
          <a:xfrm>
            <a:off x="341772" y="4255800"/>
            <a:ext cx="7018088" cy="2015681"/>
          </a:xfrm>
          <a:prstGeom prst="rect">
            <a:avLst/>
          </a:prstGeom>
        </p:spPr>
        <p:txBody>
          <a:bodyPr vert="horz" lIns="99569" tIns="49785" rIns="99569" bIns="49785"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都会で生きているカラスは、栄養価の高い生ごみなどを食べているため栄養状態がよく、自然界で生きているカラスより繁殖成功率や生存率が高い傾向があります。</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そのことが、都会でカラスが増える原因となっています。</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カラスにとって、生ごみは一度で大量に入手できる栄養豊富で魅力的なエサです。</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ごみ集積所でカラス被害がある場合は、地域全体が協力し、ゴミ集積所にカラス除けネットを設置するなどの対応を行いましょう。</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カラスのエサを街からなくすことが、カラスを寄せ付けない・カラスを増やさないために、最も効果的な方法です。</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サブタイトル 2"/>
          <p:cNvSpPr txBox="1">
            <a:spLocks/>
          </p:cNvSpPr>
          <p:nvPr/>
        </p:nvSpPr>
        <p:spPr>
          <a:xfrm>
            <a:off x="313580" y="6358714"/>
            <a:ext cx="4229477" cy="324000"/>
          </a:xfrm>
          <a:prstGeom prst="rect">
            <a:avLst/>
          </a:prstGeom>
          <a:solidFill>
            <a:srgbClr val="002060"/>
          </a:solidFill>
        </p:spPr>
        <p:txBody>
          <a:bodyPr vert="horz" lIns="99569" tIns="49785" rIns="99569" bIns="49785"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ベランダへ飛来するハトにお困りの場合は</a:t>
            </a:r>
            <a:endParaRPr lang="en-US" altLang="ja-JP"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4" name="図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60307" y="6611389"/>
            <a:ext cx="2220459" cy="1656000"/>
          </a:xfrm>
          <a:prstGeom prst="rect">
            <a:avLst/>
          </a:prstGeom>
          <a:ln w="6350">
            <a:solidFill>
              <a:schemeClr val="tx1"/>
            </a:solidFill>
          </a:ln>
        </p:spPr>
      </p:pic>
      <p:sp>
        <p:nvSpPr>
          <p:cNvPr id="42" name="サブタイトル 2"/>
          <p:cNvSpPr txBox="1">
            <a:spLocks/>
          </p:cNvSpPr>
          <p:nvPr/>
        </p:nvSpPr>
        <p:spPr>
          <a:xfrm>
            <a:off x="363754" y="6732716"/>
            <a:ext cx="4783425" cy="2320659"/>
          </a:xfrm>
          <a:prstGeom prst="rect">
            <a:avLst/>
          </a:prstGeom>
        </p:spPr>
        <p:txBody>
          <a:bodyPr vert="horz" lIns="99569" tIns="49785" rIns="99569" bIns="49785"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ハトは、ベランダに降りるときに、一旦手すりにとまり安全を確かめる習性があります。</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釣糸をベランダの手すりに張り、ハトが止まれないようにしましょう。</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釣糸は、鳥の重さで弛まないように、しっかり張ってください。</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また、ハトは糞がある場所を安全な場所と認識し、集まる習性があります。</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ベランダでハトの糞を見つけたら、こまめに清掃しましょう。</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 name="サブタイトル 2"/>
          <p:cNvSpPr txBox="1">
            <a:spLocks/>
          </p:cNvSpPr>
          <p:nvPr/>
        </p:nvSpPr>
        <p:spPr>
          <a:xfrm>
            <a:off x="442158" y="9189249"/>
            <a:ext cx="4548646" cy="702096"/>
          </a:xfrm>
          <a:prstGeom prst="rect">
            <a:avLst/>
          </a:prstGeom>
          <a:ln w="3175">
            <a:solidFill>
              <a:srgbClr val="006600"/>
            </a:solidFill>
            <a:prstDash val="dash"/>
          </a:ln>
        </p:spPr>
        <p:txBody>
          <a:bodyPr vert="horz" lIns="99569" tIns="49785" rIns="99569" bIns="49785"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釣糸（テグス）は、３号～</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8</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号程度の太さのものがお勧めです。</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番程度のステンレスワイヤーでも代用できます。）</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支柱は、割り箸を複数本束ねるなどの方法により設置してください。</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2" name="グループ化 11"/>
          <p:cNvGrpSpPr/>
          <p:nvPr/>
        </p:nvGrpSpPr>
        <p:grpSpPr>
          <a:xfrm>
            <a:off x="5060307" y="8403110"/>
            <a:ext cx="2301980" cy="1474995"/>
            <a:chOff x="5008285" y="8300435"/>
            <a:chExt cx="2291819" cy="1440000"/>
          </a:xfrm>
        </p:grpSpPr>
        <p:pic>
          <p:nvPicPr>
            <p:cNvPr id="8" name="図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08285" y="8300435"/>
              <a:ext cx="2202932" cy="1440000"/>
            </a:xfrm>
            <a:prstGeom prst="rect">
              <a:avLst/>
            </a:prstGeom>
            <a:ln w="6350">
              <a:solidFill>
                <a:schemeClr val="tx1"/>
              </a:solidFill>
            </a:ln>
          </p:spPr>
        </p:pic>
        <p:cxnSp>
          <p:nvCxnSpPr>
            <p:cNvPr id="15" name="直線矢印コネクタ 14"/>
            <p:cNvCxnSpPr/>
            <p:nvPr/>
          </p:nvCxnSpPr>
          <p:spPr>
            <a:xfrm flipH="1">
              <a:off x="6457950" y="8587811"/>
              <a:ext cx="6539" cy="299014"/>
            </a:xfrm>
            <a:prstGeom prst="straightConnector1">
              <a:avLst/>
            </a:prstGeom>
            <a:ln>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6415439" y="8565437"/>
              <a:ext cx="884665" cy="254431"/>
            </a:xfrm>
            <a:prstGeom prst="rect">
              <a:avLst/>
            </a:prstGeom>
            <a:noFill/>
          </p:spPr>
          <p:txBody>
            <a:bodyPr wrap="square" lIns="99569" tIns="49785" rIns="99569" bIns="49785" rtlCol="0">
              <a:spAutoFit/>
            </a:bodyPr>
            <a:lstStyle/>
            <a:p>
              <a:r>
                <a:rPr lang="en-US" altLang="ja-JP" sz="1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5cm</a:t>
              </a:r>
              <a:r>
                <a:rPr lang="ja-JP" altLang="en-US" sz="1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6cm</a:t>
              </a:r>
              <a:endParaRPr lang="ja-JP" altLang="en-US" sz="1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テキスト ボックス 46"/>
            <p:cNvSpPr txBox="1"/>
            <p:nvPr/>
          </p:nvSpPr>
          <p:spPr>
            <a:xfrm rot="21132034">
              <a:off x="5040775" y="8433734"/>
              <a:ext cx="1191080" cy="254431"/>
            </a:xfrm>
            <a:prstGeom prst="rect">
              <a:avLst/>
            </a:prstGeom>
            <a:noFill/>
          </p:spPr>
          <p:txBody>
            <a:bodyPr wrap="square" lIns="99569" tIns="49785" rIns="99569" bIns="49785" rtlCol="0">
              <a:spAutoFit/>
            </a:bodyPr>
            <a:lstStyle/>
            <a:p>
              <a:r>
                <a:rPr lang="ja-JP" altLang="en-US" sz="1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釣糸（テグス）</a:t>
              </a:r>
            </a:p>
          </p:txBody>
        </p:sp>
        <p:sp>
          <p:nvSpPr>
            <p:cNvPr id="49" name="テキスト ボックス 48"/>
            <p:cNvSpPr txBox="1"/>
            <p:nvPr/>
          </p:nvSpPr>
          <p:spPr>
            <a:xfrm>
              <a:off x="6440597" y="8311006"/>
              <a:ext cx="519058" cy="254431"/>
            </a:xfrm>
            <a:prstGeom prst="rect">
              <a:avLst/>
            </a:prstGeom>
            <a:noFill/>
          </p:spPr>
          <p:txBody>
            <a:bodyPr wrap="square" lIns="99569" tIns="49785" rIns="99569" bIns="49785" rtlCol="0">
              <a:spAutoFit/>
            </a:bodyPr>
            <a:lstStyle/>
            <a:p>
              <a:r>
                <a:rPr lang="ja-JP" altLang="en-US" sz="1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支柱</a:t>
              </a:r>
            </a:p>
          </p:txBody>
        </p:sp>
        <p:cxnSp>
          <p:nvCxnSpPr>
            <p:cNvPr id="21" name="直線コネクタ 20"/>
            <p:cNvCxnSpPr/>
            <p:nvPr/>
          </p:nvCxnSpPr>
          <p:spPr>
            <a:xfrm flipV="1">
              <a:off x="6325633" y="8451705"/>
              <a:ext cx="201970" cy="9281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29" name="フローチャート : 代替処理 13"/>
          <p:cNvSpPr/>
          <p:nvPr/>
        </p:nvSpPr>
        <p:spPr>
          <a:xfrm>
            <a:off x="322924" y="10143332"/>
            <a:ext cx="7020000" cy="348529"/>
          </a:xfrm>
          <a:prstGeom prst="flowChartAlternateProcess">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rtlCol="0" anchor="ctr"/>
          <a:lstStyle/>
          <a:p>
            <a:pPr algn="ctr"/>
            <a:r>
              <a:rPr lang="ja-JP" altLang="en-US" sz="1700" b="1" dirty="0">
                <a:solidFill>
                  <a:schemeClr val="tx1"/>
                </a:solidFill>
                <a:latin typeface="+mj-ea"/>
              </a:rPr>
              <a:t>○○町内会　　連絡先：〇〇ー〇〇〇〇ー〇〇〇〇</a:t>
            </a:r>
          </a:p>
        </p:txBody>
      </p:sp>
      <p:sp>
        <p:nvSpPr>
          <p:cNvPr id="18" name="サブタイトル 2"/>
          <p:cNvSpPr txBox="1">
            <a:spLocks/>
          </p:cNvSpPr>
          <p:nvPr/>
        </p:nvSpPr>
        <p:spPr>
          <a:xfrm>
            <a:off x="452418" y="2822258"/>
            <a:ext cx="1851621" cy="527486"/>
          </a:xfrm>
          <a:prstGeom prst="rect">
            <a:avLst/>
          </a:prstGeom>
        </p:spPr>
        <p:txBody>
          <a:bodyPr vert="horz" lIns="99569" tIns="49785" rIns="99569" bIns="49785"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感染症・アレルギー</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ダニによる吸血</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サブタイトル 2"/>
          <p:cNvSpPr txBox="1">
            <a:spLocks/>
          </p:cNvSpPr>
          <p:nvPr/>
        </p:nvSpPr>
        <p:spPr>
          <a:xfrm>
            <a:off x="5660630" y="2817673"/>
            <a:ext cx="1772214" cy="451654"/>
          </a:xfrm>
          <a:prstGeom prst="rect">
            <a:avLst/>
          </a:prstGeom>
        </p:spPr>
        <p:txBody>
          <a:bodyPr vert="horz" lIns="99569" tIns="49785" rIns="99569" bIns="49785"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騒音（鳴き声）</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3" name="図 12"/>
          <p:cNvPicPr>
            <a:picLocks noChangeAspect="1"/>
          </p:cNvPicPr>
          <p:nvPr/>
        </p:nvPicPr>
        <p:blipFill>
          <a:blip r:embed="rId5"/>
          <a:stretch>
            <a:fillRect/>
          </a:stretch>
        </p:blipFill>
        <p:spPr>
          <a:xfrm>
            <a:off x="3974620" y="850037"/>
            <a:ext cx="1347937" cy="1321112"/>
          </a:xfrm>
          <a:prstGeom prst="rect">
            <a:avLst/>
          </a:prstGeom>
        </p:spPr>
      </p:pic>
      <p:sp>
        <p:nvSpPr>
          <p:cNvPr id="60" name="サブタイトル 2"/>
          <p:cNvSpPr txBox="1">
            <a:spLocks/>
          </p:cNvSpPr>
          <p:nvPr/>
        </p:nvSpPr>
        <p:spPr>
          <a:xfrm>
            <a:off x="309857" y="378147"/>
            <a:ext cx="4758145" cy="324000"/>
          </a:xfrm>
          <a:prstGeom prst="rect">
            <a:avLst/>
          </a:prstGeom>
          <a:solidFill>
            <a:srgbClr val="002060"/>
          </a:solidFill>
        </p:spPr>
        <p:txBody>
          <a:bodyPr vert="horz" lIns="99569" tIns="49785" rIns="99569" bIns="49785"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このような被害が発生しています（被害の事例）</a:t>
            </a:r>
            <a:endParaRPr lang="en-US" altLang="ja-JP"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029" name="Picture 5" descr="カラスの迷惑な行動（その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04821" y="804138"/>
            <a:ext cx="1516172" cy="1281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4" name="フローチャート: 端子 63"/>
          <p:cNvSpPr/>
          <p:nvPr/>
        </p:nvSpPr>
        <p:spPr>
          <a:xfrm>
            <a:off x="3247876" y="2267517"/>
            <a:ext cx="1324693" cy="452937"/>
          </a:xfrm>
          <a:prstGeom prst="flowChartTerminator">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dirty="0">
                <a:latin typeface="HG創英角ﾎﾟｯﾌﾟ体" panose="040B0A09000000000000" pitchFamily="49" charset="-128"/>
                <a:ea typeface="HG創英角ﾎﾟｯﾌﾟ体" panose="040B0A09000000000000" pitchFamily="49" charset="-128"/>
              </a:rPr>
              <a:t>衛生被害</a:t>
            </a:r>
            <a:endParaRPr kumimoji="1" lang="ja-JP" altLang="en-US" sz="1800" dirty="0">
              <a:latin typeface="HG創英角ﾎﾟｯﾌﾟ体" panose="040B0A09000000000000" pitchFamily="49" charset="-128"/>
              <a:ea typeface="HG創英角ﾎﾟｯﾌﾟ体" panose="040B0A09000000000000" pitchFamily="49" charset="-128"/>
            </a:endParaRPr>
          </a:p>
        </p:txBody>
      </p:sp>
      <p:sp>
        <p:nvSpPr>
          <p:cNvPr id="65" name="サブタイトル 2"/>
          <p:cNvSpPr txBox="1">
            <a:spLocks/>
          </p:cNvSpPr>
          <p:nvPr/>
        </p:nvSpPr>
        <p:spPr>
          <a:xfrm>
            <a:off x="2497888" y="2793075"/>
            <a:ext cx="2824669" cy="318293"/>
          </a:xfrm>
          <a:prstGeom prst="rect">
            <a:avLst/>
          </a:prstGeom>
        </p:spPr>
        <p:txBody>
          <a:bodyPr vert="horz" lIns="99569" tIns="49785" rIns="99569" bIns="49785"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糞の臭いや汚れ　　ごみの散乱　</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66" name="Picture 2" descr="ドバトの巣が非衛生的"/>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10731" y="1027969"/>
            <a:ext cx="1280698" cy="10245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 name="フローチャート: 端子 36"/>
          <p:cNvSpPr/>
          <p:nvPr/>
        </p:nvSpPr>
        <p:spPr>
          <a:xfrm>
            <a:off x="676054" y="2267517"/>
            <a:ext cx="1324693" cy="453600"/>
          </a:xfrm>
          <a:prstGeom prst="flowChartTerminator">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dirty="0">
                <a:latin typeface="HG創英角ﾎﾟｯﾌﾟ体" panose="040B0A09000000000000" pitchFamily="49" charset="-128"/>
                <a:ea typeface="HG創英角ﾎﾟｯﾌﾟ体" panose="040B0A09000000000000" pitchFamily="49" charset="-128"/>
              </a:rPr>
              <a:t>健康被害</a:t>
            </a:r>
            <a:endParaRPr kumimoji="1" lang="ja-JP" altLang="en-US" sz="1800" dirty="0">
              <a:latin typeface="HG創英角ﾎﾟｯﾌﾟ体" panose="040B0A09000000000000" pitchFamily="49" charset="-128"/>
              <a:ea typeface="HG創英角ﾎﾟｯﾌﾟ体" panose="040B0A09000000000000" pitchFamily="49" charset="-128"/>
            </a:endParaRPr>
          </a:p>
        </p:txBody>
      </p:sp>
      <p:sp>
        <p:nvSpPr>
          <p:cNvPr id="39" name="フローチャート: 端子 38"/>
          <p:cNvSpPr/>
          <p:nvPr/>
        </p:nvSpPr>
        <p:spPr>
          <a:xfrm>
            <a:off x="5729799" y="2267517"/>
            <a:ext cx="1324693" cy="452937"/>
          </a:xfrm>
          <a:prstGeom prst="flowChartTerminator">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dirty="0">
                <a:latin typeface="HG創英角ﾎﾟｯﾌﾟ体" panose="040B0A09000000000000" pitchFamily="49" charset="-128"/>
                <a:ea typeface="HG創英角ﾎﾟｯﾌﾟ体" panose="040B0A09000000000000" pitchFamily="49" charset="-128"/>
              </a:rPr>
              <a:t>騒音被害</a:t>
            </a:r>
            <a:endParaRPr kumimoji="1" lang="ja-JP" altLang="en-US" sz="1800" dirty="0">
              <a:latin typeface="HG創英角ﾎﾟｯﾌﾟ体" panose="040B0A09000000000000" pitchFamily="49" charset="-128"/>
              <a:ea typeface="HG創英角ﾎﾟｯﾌﾟ体" panose="040B0A09000000000000" pitchFamily="49" charset="-128"/>
            </a:endParaRPr>
          </a:p>
        </p:txBody>
      </p:sp>
      <p:pic>
        <p:nvPicPr>
          <p:cNvPr id="2" name="図 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304039" y="874792"/>
            <a:ext cx="1670581" cy="1236230"/>
          </a:xfrm>
          <a:prstGeom prst="rect">
            <a:avLst/>
          </a:prstGeom>
        </p:spPr>
      </p:pic>
    </p:spTree>
    <p:extLst>
      <p:ext uri="{BB962C8B-B14F-4D97-AF65-F5344CB8AC3E}">
        <p14:creationId xmlns:p14="http://schemas.microsoft.com/office/powerpoint/2010/main" val="228270070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3913</TotalTime>
  <Words>580</Words>
  <Application>Microsoft Office PowerPoint</Application>
  <PresentationFormat>ユーザー設定</PresentationFormat>
  <Paragraphs>46</Paragraphs>
  <Slides>2</Slides>
  <Notes>2</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HGS創英角ｺﾞｼｯｸUB</vt:lpstr>
      <vt:lpstr>HGS明朝E</vt:lpstr>
      <vt:lpstr>HG丸ｺﾞｼｯｸM-PRO</vt:lpstr>
      <vt:lpstr>HG創英角ｺﾞｼｯｸUB</vt:lpstr>
      <vt:lpstr>HG創英角ﾎﾟｯﾌﾟ体</vt:lpstr>
      <vt:lpstr>ＭＳ Ｐゴシック</vt:lpstr>
      <vt:lpstr>メイリオ</vt:lpstr>
      <vt:lpstr>Arial</vt:lpstr>
      <vt:lpstr>Calibri</vt:lpstr>
      <vt:lpstr>Office ​​テーマ</vt:lpstr>
      <vt:lpstr>ハトにエサを あげないで</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ハトのためにも 餌を与えないでください</dc:title>
  <dc:creator>ももきや</dc:creator>
  <cp:lastModifiedBy>曽我　健太</cp:lastModifiedBy>
  <cp:revision>354</cp:revision>
  <cp:lastPrinted>2018-12-27T02:49:19Z</cp:lastPrinted>
  <dcterms:created xsi:type="dcterms:W3CDTF">2018-08-30T11:09:49Z</dcterms:created>
  <dcterms:modified xsi:type="dcterms:W3CDTF">2023-08-03T02:39:51Z</dcterms:modified>
</cp:coreProperties>
</file>